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3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986223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град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шквал. Ветер юго-западный 9-14,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21-23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24535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5066</TotalTime>
  <Words>564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819</cp:revision>
  <cp:lastPrinted>2021-07-01T03:56:27Z</cp:lastPrinted>
  <dcterms:created xsi:type="dcterms:W3CDTF">2024-09-22T07:48:17Z</dcterms:created>
  <dcterms:modified xsi:type="dcterms:W3CDTF">2025-08-15T07:56:58Z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