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687224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227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август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15 август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Ветер юго-западный 9-14, днем порывы 15-18 м/с. Температура воздуха ночью 11-13, днем 19-21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Туман. Ветер северо-западный 9-14, порывы 15-20 м/с.  Температура воздуха            12-14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72727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2235740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640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75</cp:revision>
  <dcterms:modified xsi:type="dcterms:W3CDTF">2025-08-15T08:01:59Z</dcterms:modified>
</cp:coreProperties>
</file>