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3821" y="-186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227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15 тамыз</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тамызда</a:t>
            </a:r>
            <a:r>
              <a:rPr lang="kk-KZ"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6028667"/>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332656"/>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16</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15 </a:t>
            </a:r>
            <a:r>
              <a:rPr lang="ru-RU" altLang="ru-RU" sz="1100" b="1" dirty="0" err="1">
                <a:solidFill>
                  <a:srgbClr val="000000"/>
                </a:solidFill>
                <a:latin typeface="Times New Roman" pitchFamily="18" charset="0"/>
                <a:cs typeface="Times New Roman" pitchFamily="18" charset="0"/>
              </a:rPr>
              <a:t>тамызда</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latin typeface="Times New Roman" pitchFamily="18" charset="0"/>
                <a:cs typeface="Times New Roman" pitchFamily="18" charset="0"/>
              </a:rPr>
              <a:t>16</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indent="182563" algn="just">
              <a:tabLst>
                <a:tab pos="182563" algn="l"/>
              </a:tabLst>
            </a:pPr>
            <a:r>
              <a:rPr lang="kk-KZ" sz="1100" dirty="0">
                <a:latin typeface="Times New Roman" pitchFamily="18" charset="0"/>
                <a:cs typeface="Times New Roman" pitchFamily="18" charset="0"/>
              </a:rPr>
              <a:t>Бұлтты, түнде аздаған жаңбыр, күндіз жаңбыр. Найзағай. Оңтүстік-батыстан, батыстан жел соғады, күші 9-14 м/с. Ауа температурасы түнде 11-13, күндіз 20-22 градус жылы.</a:t>
            </a:r>
          </a:p>
          <a:p>
            <a:pPr lvl="0" indent="182563" algn="ctr">
              <a:tabLst>
                <a:tab pos="182563" algn="l"/>
              </a:tabLst>
            </a:pPr>
            <a:r>
              <a:rPr lang="kk-KZ" sz="1100" dirty="0">
                <a:latin typeface="Times New Roman" pitchFamily="18" charset="0"/>
                <a:cs typeface="Times New Roman" pitchFamily="18" charset="0"/>
              </a:rPr>
              <a:t> </a:t>
            </a:r>
            <a:r>
              <a:rPr lang="kk-KZ" sz="1100" b="1" dirty="0">
                <a:latin typeface="Times New Roman" pitchFamily="18" charset="0"/>
                <a:cs typeface="Times New Roman" pitchFamily="18" charset="0"/>
              </a:rPr>
              <a:t>17 </a:t>
            </a:r>
            <a:r>
              <a:rPr lang="kk-KZ" altLang="ru-RU" sz="1100" b="1" dirty="0">
                <a:solidFill>
                  <a:srgbClr val="000000"/>
                </a:solidFill>
                <a:latin typeface="Times New Roman" pitchFamily="18" charset="0"/>
                <a:cs typeface="Times New Roman" pitchFamily="18" charset="0"/>
              </a:rPr>
              <a:t>тамызға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latin typeface="Times New Roman" pitchFamily="18" charset="0"/>
                <a:cs typeface="Times New Roman" pitchFamily="18" charset="0"/>
              </a:rPr>
              <a:t>16</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тамызда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17</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Бұлтты, жаңбыр, найзағай</a:t>
            </a:r>
            <a:r>
              <a:rPr lang="ru-RU" sz="1100" dirty="0">
                <a:latin typeface="Times New Roman" pitchFamily="18" charset="0"/>
                <a:cs typeface="Times New Roman" pitchFamily="18" charset="0"/>
              </a:rPr>
              <a:t>.</a:t>
            </a:r>
            <a:r>
              <a:rPr lang="kk-KZ" sz="1100" dirty="0">
                <a:latin typeface="Times New Roman" pitchFamily="18" charset="0"/>
                <a:cs typeface="Times New Roman" pitchFamily="18" charset="0"/>
              </a:rPr>
              <a:t> Солтүстік-батыстан жел соғады, күші 9-14 м/с. Ауа </a:t>
            </a:r>
            <a:r>
              <a:rPr lang="kk-KZ" sz="1100">
                <a:latin typeface="Times New Roman" pitchFamily="18" charset="0"/>
                <a:cs typeface="Times New Roman" pitchFamily="18" charset="0"/>
              </a:rPr>
              <a:t>температурасы 12-14 </a:t>
            </a:r>
            <a:r>
              <a:rPr lang="kk-KZ" sz="1100" dirty="0">
                <a:latin typeface="Times New Roman" pitchFamily="18" charset="0"/>
                <a:cs typeface="Times New Roman" pitchFamily="18" charset="0"/>
              </a:rPr>
              <a:t>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rgbClr val="000000"/>
                </a:solidFill>
                <a:latin typeface="Times New Roman" pitchFamily="18" charset="0"/>
                <a:cs typeface="Times New Roman" pitchFamily="18" charset="0"/>
              </a:rPr>
              <a:t>16 тамызда</a:t>
            </a:r>
            <a:r>
              <a:rPr lang="kk-KZ" sz="1100" dirty="0">
                <a:solidFill>
                  <a:schemeClr val="tx1"/>
                </a:solidFill>
                <a:latin typeface="Times New Roman" pitchFamily="18" charset="0"/>
                <a:cs typeface="Times New Roman" pitchFamily="18" charset="0"/>
              </a:rPr>
              <a:t>, 17</a:t>
            </a:r>
            <a:r>
              <a:rPr lang="kk-KZ" sz="1100" dirty="0">
                <a:solidFill>
                  <a:srgbClr val="000000"/>
                </a:solidFill>
                <a:latin typeface="Times New Roman" pitchFamily="18" charset="0"/>
                <a:cs typeface="Times New Roman" pitchFamily="18" charset="0"/>
              </a:rPr>
              <a:t> тамызда</a:t>
            </a:r>
            <a:r>
              <a:rPr lang="kk-KZ" alt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/Г. </a:t>
            </a:r>
            <a:r>
              <a:rPr lang="ru-RU" altLang="ru-RU" sz="1200" b="1" i="1">
                <a:solidFill>
                  <a:srgbClr val="000000"/>
                </a:solidFill>
                <a:latin typeface="Times New Roman" panose="02020603050405020304" pitchFamily="18" charset="0"/>
                <a:cs typeface="Times New Roman" panose="02020603050405020304" pitchFamily="18" charset="0"/>
              </a:rPr>
              <a:t>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val="20000"/>
                    </a:ext>
                  </a:extLst>
                </a:gridCol>
                <a:gridCol w="3817595">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16841</TotalTime>
  <Words>596</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6740</cp:revision>
  <cp:lastPrinted>2021-07-01T03:56:27Z</cp:lastPrinted>
  <dcterms:created xsi:type="dcterms:W3CDTF">2018-03-27T06:03:00Z</dcterms:created>
  <dcterms:modified xsi:type="dcterms:W3CDTF">2025-08-15T06:23:31Z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