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874261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227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15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5237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16 </a:t>
            </a:r>
            <a:r>
              <a:rPr lang="ru-RU" altLang="ru-RU" sz="1200" b="1" dirty="0" err="1">
                <a:latin typeface="Times New Roman" pitchFamily="18" charset="0"/>
                <a:ea typeface="Calibri"/>
                <a:cs typeface="Times New Roman" pitchFamily="18" charset="0"/>
              </a:rPr>
              <a:t>тамызға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15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16</a:t>
            </a:r>
            <a:r>
              <a:rPr lang="ru-RU" altLang="ru-RU" sz="1200" b="1" dirty="0">
                <a:latin typeface="Times New Roman" pitchFamily="18" charset="0"/>
                <a:ea typeface="Calibri"/>
                <a:cs typeface="Times New Roman" pitchFamily="18" charset="0"/>
              </a:rPr>
              <a:t>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9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a:t>
            </a:r>
            <a:r>
              <a:rPr lang="kk-KZ" sz="1200" dirty="0">
                <a:solidFill>
                  <a:prstClr val="black"/>
                </a:solidFill>
                <a:latin typeface="Times New Roman" pitchFamily="18" charset="0"/>
                <a:cs typeface="Times New Roman" pitchFamily="18" charset="0"/>
              </a:rPr>
              <a:t>найзағай</a:t>
            </a:r>
            <a:r>
              <a:rPr lang="kk-KZ" sz="1200" kern="0" dirty="0">
                <a:solidFill>
                  <a:prstClr val="black"/>
                </a:solidFill>
                <a:latin typeface="Times New Roman" pitchFamily="18" charset="0"/>
                <a:ea typeface="Calibri"/>
                <a:cs typeface="Times New Roman" pitchFamily="18" charset="0"/>
                <a:sym typeface="Calibri"/>
              </a:rPr>
              <a:t>. Оң</a:t>
            </a:r>
            <a:r>
              <a:rPr lang="ru-RU" altLang="ru-RU" sz="1200" dirty="0" err="1">
                <a:latin typeface="Times New Roman" panose="02020603050405020304" pitchFamily="18" charset="0"/>
                <a:ea typeface="Calibri"/>
                <a:cs typeface="Times New Roman" panose="02020603050405020304"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a:t>
            </a:r>
            <a:r>
              <a:rPr lang="ru-RU" altLang="ru-RU" sz="1200" dirty="0" err="1">
                <a:latin typeface="Times New Roman" panose="02020603050405020304" pitchFamily="18" charset="0"/>
                <a:ea typeface="Calibri"/>
                <a:cs typeface="Times New Roman" panose="02020603050405020304" pitchFamily="18" charset="0"/>
              </a:rPr>
              <a:t>күндіз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15-18 </a:t>
            </a:r>
            <a:r>
              <a:rPr lang="ru-RU" sz="1200" kern="0" dirty="0">
                <a:solidFill>
                  <a:prstClr val="black"/>
                </a:solidFill>
                <a:latin typeface="Times New Roman" pitchFamily="18" charset="0"/>
                <a:ea typeface="Calibri"/>
                <a:cs typeface="Times New Roman" pitchFamily="18" charset="0"/>
                <a:sym typeface="Calibri"/>
              </a:rPr>
              <a:t>м/с.</a:t>
            </a:r>
            <a:r>
              <a:rPr lang="kk-KZ" sz="1200" dirty="0">
                <a:solidFill>
                  <a:prstClr val="black"/>
                </a:solidFill>
                <a:latin typeface="Times New Roman" pitchFamily="18" charset="0"/>
                <a:ea typeface="Calibri"/>
                <a:cs typeface="Times New Roman" pitchFamily="18" charset="0"/>
              </a:rPr>
              <a:t> Ауа температурасы түнде 11-13, </a:t>
            </a:r>
            <a:r>
              <a:rPr lang="kk-KZ" sz="1200">
                <a:solidFill>
                  <a:prstClr val="black"/>
                </a:solidFill>
                <a:latin typeface="Times New Roman" pitchFamily="18" charset="0"/>
                <a:ea typeface="Calibri"/>
                <a:cs typeface="Times New Roman" pitchFamily="18" charset="0"/>
              </a:rPr>
              <a:t>күндіз 19-21 </a:t>
            </a:r>
            <a:r>
              <a:rPr lang="kk-KZ" sz="1200" dirty="0">
                <a:solidFill>
                  <a:prstClr val="black"/>
                </a:solidFill>
                <a:latin typeface="Times New Roman" pitchFamily="18" charset="0"/>
                <a:ea typeface="Calibri"/>
                <a:cs typeface="Times New Roman" pitchFamily="18" charset="0"/>
              </a:rPr>
              <a:t>градус жылы.</a:t>
            </a: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17 </a:t>
            </a:r>
            <a:r>
              <a:rPr lang="kk-KZ" altLang="ru-RU" sz="12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16 тамыз</a:t>
            </a:r>
            <a:r>
              <a:rPr lang="kk-KZ" alt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17</a:t>
            </a:r>
            <a:r>
              <a:rPr lang="kk-KZ" sz="1200" b="1" kern="0" dirty="0">
                <a:solidFill>
                  <a:srgbClr val="000000"/>
                </a:solidFill>
                <a:latin typeface="Times New Roman" pitchFamily="18" charset="0"/>
                <a:ea typeface="Calibri"/>
                <a:cs typeface="Times New Roman" pitchFamily="18" charset="0"/>
                <a:sym typeface="Calibri"/>
              </a:rPr>
              <a:t> тамыз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5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Тұман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Солтүстік-батыстан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15-20 м/с</a:t>
            </a:r>
            <a:r>
              <a:rPr lang="ru-RU" sz="1200" kern="0" dirty="0">
                <a:solidFill>
                  <a:prstClr val="black"/>
                </a:solidFill>
                <a:latin typeface="Times New Roman" pitchFamily="18" charset="0"/>
                <a:ea typeface="Calibri"/>
                <a:cs typeface="Times New Roman" pitchFamily="18" charset="0"/>
                <a:sym typeface="Calibri"/>
              </a:rPr>
              <a:t>. А</a:t>
            </a:r>
            <a:r>
              <a:rPr lang="kk-KZ" sz="1200" kern="0" dirty="0">
                <a:solidFill>
                  <a:prstClr val="black"/>
                </a:solidFill>
                <a:latin typeface="Times New Roman" pitchFamily="18" charset="0"/>
                <a:ea typeface="Calibri"/>
                <a:cs typeface="Times New Roman" pitchFamily="18" charset="0"/>
                <a:sym typeface="Calibri"/>
              </a:rPr>
              <a:t>уа температурасы 12-14 градус жылы.</a:t>
            </a: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1155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15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710567"/>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52</TotalTime>
  <Words>667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73</cp:revision>
  <dcterms:modified xsi:type="dcterms:W3CDTF">2025-08-15T08:02:08Z</dcterms:modified>
</cp:coreProperties>
</file>