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50291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шквал.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a:t>
            </a:r>
            <a:r>
              <a:rPr lang="kk-KZ" altLang="ru-RU" sz="1200" dirty="0">
                <a:latin typeface="Times New Roman" panose="02020603050405020304" pitchFamily="18" charset="0"/>
                <a:cs typeface="Times New Roman" panose="02020603050405020304" pitchFamily="18" charset="0"/>
              </a:rPr>
              <a:t>9-14 м/с, күндіз екпіні 15-20 м/с. Ауа температурасы түнде 16-18 градус жылы, 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6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a:t>
            </a:r>
            <a:r>
              <a:rPr lang="kk-KZ" altLang="ru-RU" sz="1200" smtClean="0">
                <a:latin typeface="Times New Roman" panose="02020603050405020304" pitchFamily="18" charset="0"/>
                <a:cs typeface="Times New Roman" panose="02020603050405020304" pitchFamily="18" charset="0"/>
              </a:rPr>
              <a:t>ңтүстік-батыстан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14-16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088353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27056</TotalTime>
  <Words>561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4887</cp:revision>
  <cp:lastPrinted>2021-07-01T07:38:07Z</cp:lastPrinted>
  <dcterms:created xsi:type="dcterms:W3CDTF">2018-03-27T06:03:00Z</dcterms:created>
  <dcterms:modified xsi:type="dcterms:W3CDTF">2025-08-15T08:03:18Z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