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2" d="100"/>
          <a:sy n="102" d="100"/>
        </p:scale>
        <p:origin x="157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8455680"/>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тамыз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78094"/>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16 тамызға</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15 </a:t>
            </a:r>
            <a:r>
              <a:rPr lang="ru-RU" sz="1000" b="1" dirty="0" err="1">
                <a:solidFill>
                  <a:srgbClr val="000000"/>
                </a:solidFill>
                <a:latin typeface="Times New Roman" panose="02020603050405020304" pitchFamily="18" charset="0"/>
                <a:cs typeface="Times New Roman" panose="02020603050405020304" pitchFamily="18" charset="0"/>
              </a:rPr>
              <a:t>тамыздың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16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кей уақыттарда </a:t>
            </a:r>
            <a:r>
              <a:rPr lang="kk-KZ" sz="1300" dirty="0">
                <a:latin typeface="Times New Roman" panose="02020603050405020304" pitchFamily="18" charset="0"/>
                <a:ea typeface="Calibri" panose="020F0502020204030204" pitchFamily="34" charset="0"/>
              </a:rPr>
              <a:t>жаңбыр жауады, найзағай күтіледі.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7-12</a:t>
            </a:r>
            <a:r>
              <a:rPr lang="kk-KZ" sz="1300" dirty="0">
                <a:latin typeface="Times New Roman" panose="02020603050405020304" pitchFamily="18" charset="0"/>
                <a:ea typeface="Calibri" panose="020F0502020204030204" pitchFamily="34" charset="0"/>
              </a:rPr>
              <a:t>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13-15, күндіз 21-23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17 тамызға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16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17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жаңбыр жауады.</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13-15</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15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545104984"/>
              </p:ext>
            </p:extLst>
          </p:nvPr>
        </p:nvGraphicFramePr>
        <p:xfrm>
          <a:off x="5077957" y="4581128"/>
          <a:ext cx="4572000" cy="1807152"/>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3204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41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7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18864</TotalTime>
  <Words>577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3667</cp:revision>
  <cp:lastPrinted>2021-07-01T07:38:07Z</cp:lastPrinted>
  <dcterms:created xsi:type="dcterms:W3CDTF">2018-03-27T06:03:00Z</dcterms:created>
  <dcterms:modified xsi:type="dcterms:W3CDTF">2025-08-15T05:44:00Z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