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1887140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0713604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5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6 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оңтүстік-батысқа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күндіз екпіні 15-20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6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17-19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14076</TotalTime>
  <Words>580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3779</cp:revision>
  <cp:lastPrinted>2021-07-01T03:56:27Z</cp:lastPrinted>
  <dcterms:created xsi:type="dcterms:W3CDTF">2018-03-27T06:03:00Z</dcterms:created>
  <dcterms:modified xsi:type="dcterms:W3CDTF">2025-08-15T06:19:24Z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