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9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9298728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28525009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749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16 </a:t>
            </a:r>
            <a:r>
              <a:rPr lang="kk-KZ" altLang="ru-RU" sz="1150" b="1" dirty="0" smtClean="0">
                <a:latin typeface="Times New Roman" pitchFamily="18" charset="0"/>
                <a:cs typeface="Times New Roman" pitchFamily="18" charset="0"/>
              </a:rPr>
              <a:t>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15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16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     Көшпелі </a:t>
            </a:r>
            <a:r>
              <a:rPr lang="kk-KZ" sz="1200" kern="1400" dirty="0">
                <a:latin typeface="Times New Roman"/>
                <a:ea typeface="Times New Roman"/>
              </a:rPr>
              <a:t>бұлтты, </a:t>
            </a:r>
            <a:r>
              <a:rPr lang="kk-KZ" sz="1200" kern="1400" dirty="0">
                <a:latin typeface="Times New Roman"/>
                <a:ea typeface="Times New Roman"/>
              </a:rPr>
              <a:t>жауын-шашынсыз. Батыстан, солтүстік-батыстан жел соғады, күші 5-10, күндіз 9-14 м/с. Ауа температурасы түнде 16-18, күндіз 27-29 жылы</a:t>
            </a:r>
            <a:r>
              <a:rPr lang="kk-KZ" sz="1200" kern="1400" dirty="0" smtClean="0">
                <a:latin typeface="Times New Roman"/>
                <a:ea typeface="Times New Roman"/>
              </a:rPr>
              <a:t>.</a:t>
            </a:r>
            <a:endParaRPr lang="kk-KZ" sz="1200" kern="1400" dirty="0" smtClean="0">
              <a:latin typeface="Times New Roman"/>
              <a:ea typeface="Times New Roman"/>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kk-KZ" sz="120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16</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17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solidFill>
                  <a:prstClr val="black"/>
                </a:solidFill>
                <a:latin typeface="Times New Roman"/>
                <a:ea typeface="Times New Roman"/>
              </a:rPr>
              <a:t>, </a:t>
            </a:r>
            <a:r>
              <a:rPr lang="kk-KZ" sz="1200" kern="1400" dirty="0" smtClean="0">
                <a:latin typeface="Times New Roman"/>
                <a:ea typeface="Times New Roman"/>
              </a:rPr>
              <a:t>жауын-шашынсыз. Солтүстік-батыстан жел соғады, күші </a:t>
            </a:r>
            <a:r>
              <a:rPr lang="kk-KZ" sz="1200" kern="1400" dirty="0" smtClean="0">
                <a:latin typeface="Times New Roman"/>
                <a:ea typeface="Times New Roman"/>
              </a:rPr>
              <a:t>1-6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16-18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i="1" dirty="0" smtClean="0">
                <a:solidFill>
                  <a:schemeClr val="tx1"/>
                </a:solidFill>
                <a:latin typeface="Times New Roman" panose="02020603050405020304" pitchFamily="18" charset="0"/>
                <a:cs typeface="Times New Roman" panose="02020603050405020304" pitchFamily="18" charset="0"/>
              </a:rPr>
              <a:t>16 </a:t>
            </a:r>
            <a:r>
              <a:rPr lang="ru-RU" sz="1150" b="1" i="1" dirty="0" err="1" smtClean="0">
                <a:solidFill>
                  <a:schemeClr val="tx1"/>
                </a:solidFill>
                <a:latin typeface="Times New Roman" panose="02020603050405020304" pitchFamily="18" charset="0"/>
                <a:cs typeface="Times New Roman" panose="02020603050405020304" pitchFamily="18" charset="0"/>
              </a:rPr>
              <a:t>тамызда</a:t>
            </a:r>
            <a:r>
              <a:rPr lang="ru-RU" sz="1150" b="1" i="1"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сейілуіне, 17 тамызда 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29321</TotalTime>
  <Words>583</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4827</cp:revision>
  <cp:lastPrinted>2023-02-06T06:57:51Z</cp:lastPrinted>
  <dcterms:created xsi:type="dcterms:W3CDTF">2018-03-27T06:03:00Z</dcterms:created>
  <dcterms:modified xsi:type="dcterms:W3CDTF">2025-08-15T07:15:25Z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