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848111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227</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a:solidFill>
                  <a:srgbClr val="000000"/>
                </a:solidFill>
                <a:latin typeface="Times New Roman" panose="02020603050405020304" pitchFamily="18" charset="0"/>
                <a:cs typeface="Times New Roman" panose="02020603050405020304" pitchFamily="18" charset="0"/>
              </a:rPr>
              <a:t>6</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ru-RU" altLang="ru-RU" sz="1200" b="1" dirty="0">
                <a:solidFill>
                  <a:srgbClr val="000000"/>
                </a:solidFill>
                <a:latin typeface="Times New Roman" panose="02020603050405020304" pitchFamily="18" charset="0"/>
                <a:cs typeface="Times New Roman" panose="02020603050405020304" pitchFamily="18" charset="0"/>
              </a:rPr>
              <a:t>5</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a:solidFill>
                  <a:srgbClr val="000000"/>
                </a:solidFill>
                <a:latin typeface="Times New Roman" panose="02020603050405020304" pitchFamily="18" charset="0"/>
                <a:cs typeface="Times New Roman" panose="02020603050405020304" pitchFamily="18" charset="0"/>
              </a:rPr>
              <a:t>6</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күндіз</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жаңбыр, найзағай, дауыл, шаңды дауыл. Жел батыстан түнде 2-7, күндіз 8-13, екпіні 15-20 м/с. Ауаның </a:t>
            </a:r>
            <a:r>
              <a:rPr lang="kk-KZ" sz="1200" dirty="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түнде 16-18, күндіз 27-29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тамызға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17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жауын-шашынсыз. </a:t>
            </a:r>
            <a:r>
              <a:rPr lang="kk-KZ" sz="1200" dirty="0" smtClean="0">
                <a:latin typeface="Times New Roman" panose="02020603050405020304" pitchFamily="18" charset="0"/>
                <a:cs typeface="Times New Roman" panose="02020603050405020304" pitchFamily="18" charset="0"/>
              </a:rPr>
              <a:t>Жел батыстан 8-13 м/с</a:t>
            </a:r>
            <a:r>
              <a:rPr lang="kk-KZ" sz="1200" dirty="0">
                <a:latin typeface="Times New Roman" panose="02020603050405020304" pitchFamily="18" charset="0"/>
                <a:cs typeface="Times New Roman" panose="02020603050405020304" pitchFamily="18" charset="0"/>
              </a:rPr>
              <a:t>. Ауаның </a:t>
            </a:r>
            <a:r>
              <a:rPr lang="kk-KZ" sz="1200" smtClean="0">
                <a:latin typeface="Times New Roman" panose="02020603050405020304" pitchFamily="18" charset="0"/>
                <a:cs typeface="Times New Roman" panose="02020603050405020304" pitchFamily="18" charset="0"/>
              </a:rPr>
              <a:t>температурасы 15-17 жылы</a:t>
            </a:r>
            <a:r>
              <a:rPr lang="kk-KZ" sz="1200" dirty="0" smtClean="0">
                <a:latin typeface="Times New Roman" panose="02020603050405020304" pitchFamily="18" charset="0"/>
                <a:cs typeface="Times New Roman" panose="02020603050405020304"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97392"/>
              </p:ext>
            </p:extLst>
          </p:nvPr>
        </p:nvGraphicFramePr>
        <p:xfrm>
          <a:off x="5026096" y="4531958"/>
          <a:ext cx="4691064" cy="180976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34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796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0.159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0.089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327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smtClean="0">
                          <a:solidFill>
                            <a:srgbClr val="000000"/>
                          </a:solidFill>
                          <a:effectLst/>
                          <a:latin typeface="Times New Roman" panose="02020603050405020304" pitchFamily="18" charset="0"/>
                        </a:rPr>
                        <a:t>0.653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869910705"/>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Тастаева</a:t>
                      </a:r>
                      <a:r>
                        <a:rPr lang="ru-RU" altLang="x-none" sz="800" b="0" baseline="0" dirty="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16359</TotalTime>
  <Words>552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3832</cp:revision>
  <cp:lastPrinted>2021-07-01T07:38:07Z</cp:lastPrinted>
  <dcterms:created xsi:type="dcterms:W3CDTF">2018-03-27T06:03:00Z</dcterms:created>
  <dcterms:modified xsi:type="dcterms:W3CDTF">2025-08-15T06:09:05Z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