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6" d="100"/>
          <a:sy n="66" d="100"/>
        </p:scale>
        <p:origin x="58" y="37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282624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a:t>
            </a:r>
            <a:r>
              <a:rPr lang="en-US"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913025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1345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11983"/>
            <a:ext cx="4726961" cy="187743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en-US" altLang="ru-RU" sz="1050" b="1" dirty="0">
                <a:solidFill>
                  <a:prstClr val="black"/>
                </a:solidFill>
                <a:latin typeface="Times New Roman" panose="02020603050405020304" pitchFamily="18" charset="0"/>
                <a:cs typeface="Times New Roman" panose="02020603050405020304" pitchFamily="18" charset="0"/>
              </a:rPr>
              <a:t>6</a:t>
            </a:r>
            <a:r>
              <a:rPr lang="ru-RU" altLang="ru-RU" sz="1050" b="1" dirty="0">
                <a:solidFill>
                  <a:prstClr val="black"/>
                </a:solidFill>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a:t>
            </a:r>
            <a:r>
              <a:rPr lang="en-US" sz="1050" b="1" dirty="0">
                <a:latin typeface="Times New Roman" panose="02020603050405020304" pitchFamily="18" charset="0"/>
                <a:cs typeface="Times New Roman" panose="02020603050405020304" pitchFamily="18" charset="0"/>
              </a:rPr>
              <a:t>5</a:t>
            </a:r>
            <a:r>
              <a:rPr lang="ru-RU" sz="1050" b="1" dirty="0">
                <a:latin typeface="Times New Roman" panose="02020603050405020304" pitchFamily="18" charset="0"/>
                <a:cs typeface="Times New Roman" panose="02020603050405020304" pitchFamily="18" charset="0"/>
              </a:rPr>
              <a:t> тамыз с. 20-ден 1</a:t>
            </a:r>
            <a:r>
              <a:rPr lang="en-US" sz="1050" b="1" dirty="0">
                <a:latin typeface="Times New Roman" panose="02020603050405020304" pitchFamily="18" charset="0"/>
                <a:cs typeface="Times New Roman" panose="02020603050405020304" pitchFamily="18" charset="0"/>
              </a:rPr>
              <a:t>6</a:t>
            </a:r>
            <a:r>
              <a:rPr lang="ru-RU" sz="1050" b="1" dirty="0">
                <a:latin typeface="Times New Roman" panose="02020603050405020304" pitchFamily="18" charset="0"/>
                <a:cs typeface="Times New Roman" panose="02020603050405020304" pitchFamily="18" charset="0"/>
              </a:rPr>
              <a:t>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жаңбыр, найзағай. Оңтүстік-б</a:t>
            </a:r>
            <a:r>
              <a:rPr lang="ru-KZ" sz="1100" dirty="0" err="1">
                <a:latin typeface="Times New Roman" panose="02020603050405020304" pitchFamily="18" charset="0"/>
                <a:cs typeface="Times New Roman" panose="02020603050405020304" pitchFamily="18" charset="0"/>
              </a:rPr>
              <a:t>атыстан</a:t>
            </a:r>
            <a:r>
              <a:rPr lang="ru-KZ" dirty="0"/>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13-15, күндіз 22-24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a:t>
            </a:r>
            <a:r>
              <a:rPr lang="en-US" sz="1100" b="1" kern="1400" dirty="0">
                <a:solidFill>
                  <a:prstClr val="black"/>
                </a:solidFill>
                <a:latin typeface="Times New Roman" panose="02020603050405020304" pitchFamily="18" charset="0"/>
                <a:cs typeface="Times New Roman" panose="02020603050405020304" pitchFamily="18" charset="0"/>
              </a:rPr>
              <a:t>7</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a:t>
            </a:r>
            <a:r>
              <a:rPr lang="en-US" sz="1100" b="1" kern="1400" dirty="0">
                <a:latin typeface="Times New Roman" panose="02020603050405020304" pitchFamily="18" charset="0"/>
                <a:cs typeface="Times New Roman" panose="02020603050405020304" pitchFamily="18" charset="0"/>
              </a:rPr>
              <a:t>6</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a:t>
            </a:r>
            <a:r>
              <a:rPr lang="en-US" sz="1100" b="1" dirty="0">
                <a:latin typeface="Times New Roman" panose="02020603050405020304" pitchFamily="18" charset="0"/>
                <a:cs typeface="Times New Roman" panose="02020603050405020304" pitchFamily="18" charset="0"/>
              </a:rPr>
              <a:t>7</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жаңбыр, найзағай. Оңтүстік-батыстан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м/с. Ауа температурасы 14-16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a:t>
            </a:r>
            <a:r>
              <a:rPr lang="en-US" sz="1200" dirty="0">
                <a:solidFill>
                  <a:schemeClr val="tx1"/>
                </a:solidFill>
                <a:latin typeface="Times New Roman" panose="02020603050405020304" pitchFamily="18" charset="0"/>
                <a:cs typeface="Times New Roman" panose="02020603050405020304" pitchFamily="18" charset="0"/>
              </a:rPr>
              <a:t>6</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1</a:t>
            </a:r>
            <a:r>
              <a:rPr lang="en-US" sz="1100" dirty="0">
                <a:solidFill>
                  <a:schemeClr val="tx1"/>
                </a:solidFill>
                <a:latin typeface="Times New Roman" panose="02020603050405020304" pitchFamily="18" charset="0"/>
                <a:cs typeface="Times New Roman" panose="02020603050405020304" pitchFamily="18" charset="0"/>
              </a:rPr>
              <a:t>7</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44189</TotalTime>
  <Words>619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6680</cp:revision>
  <cp:lastPrinted>2025-07-15T07:11:11Z</cp:lastPrinted>
  <dcterms:created xsi:type="dcterms:W3CDTF">2018-03-27T06:03:00Z</dcterms:created>
  <dcterms:modified xsi:type="dcterms:W3CDTF">2025-08-15T06:11:52Z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