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28068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күндіз бұршақ.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күші 7-12,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екпіні 15-20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33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0450764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0,545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Ақанова</a:t>
            </a:r>
            <a:r>
              <a:rPr lang="ru-RU" altLang="ru-RU" sz="1200" b="1" i="1" smtClean="0">
                <a:solidFill>
                  <a:srgbClr val="000000"/>
                </a:solidFill>
                <a:latin typeface="Times New Roman" panose="02020603050405020304" pitchFamily="18" charset="0"/>
                <a:cs typeface="Times New Roman" panose="02020603050405020304" pitchFamily="18" charset="0"/>
              </a:rPr>
              <a:t>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21434</TotalTime>
  <Words>659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3746</cp:revision>
  <cp:lastPrinted>2021-07-01T03:56:27Z</cp:lastPrinted>
  <dcterms:created xsi:type="dcterms:W3CDTF">2018-03-27T06:03:00Z</dcterms:created>
  <dcterms:modified xsi:type="dcterms:W3CDTF">2025-08-15T07:18:29Z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