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390045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күндіз</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жаңбыр</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найзағай</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бұршақ</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дауыл</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О</a:t>
            </a:r>
            <a:r>
              <a:rPr lang="ru-RU" altLang="ru-RU" sz="1150" dirty="0" err="1" smtClean="0">
                <a:latin typeface="Times New Roman" panose="02020603050405020304" pitchFamily="18" charset="0"/>
                <a:cs typeface="Times New Roman" panose="02020603050405020304" pitchFamily="18" charset="0"/>
              </a:rPr>
              <a:t>ңтүстік-батыстан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жел</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соғады</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күші</a:t>
            </a:r>
            <a:r>
              <a:rPr lang="ru-RU" altLang="ru-RU" sz="1150" dirty="0" smtClean="0">
                <a:latin typeface="Times New Roman" panose="02020603050405020304" pitchFamily="18" charset="0"/>
                <a:cs typeface="Times New Roman" panose="02020603050405020304" pitchFamily="18" charset="0"/>
              </a:rPr>
              <a:t>  </a:t>
            </a:r>
            <a:r>
              <a:rPr lang="ru-RU" altLang="ru-RU" sz="1150" dirty="0">
                <a:latin typeface="Times New Roman" panose="02020603050405020304" pitchFamily="18" charset="0"/>
                <a:cs typeface="Times New Roman" panose="02020603050405020304" pitchFamily="18" charset="0"/>
              </a:rPr>
              <a:t>9-14 м/с,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екпіні</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15-18 </a:t>
            </a:r>
            <a:r>
              <a:rPr lang="ru-RU" altLang="ru-RU" sz="1150" dirty="0">
                <a:latin typeface="Times New Roman" panose="02020603050405020304" pitchFamily="18" charset="0"/>
                <a:cs typeface="Times New Roman" panose="02020603050405020304" pitchFamily="18" charset="0"/>
              </a:rPr>
              <a:t>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16-18,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21-23 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6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a:latin typeface="Times New Roman" panose="02020603050405020304" pitchFamily="18" charset="0"/>
                <a:cs typeface="Times New Roman" panose="02020603050405020304" pitchFamily="18" charset="0"/>
              </a:rPr>
              <a:t>С</a:t>
            </a:r>
            <a:r>
              <a:rPr lang="kk-KZ" altLang="ru-RU" sz="1200" smtClean="0">
                <a:latin typeface="Times New Roman" panose="02020603050405020304" pitchFamily="18" charset="0"/>
                <a:cs typeface="Times New Roman" panose="02020603050405020304" pitchFamily="18" charset="0"/>
              </a:rPr>
              <a:t>олтүстік-батыстан 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11-13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375550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25085</TotalTime>
  <Words>523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4760</cp:revision>
  <cp:lastPrinted>2021-07-01T07:38:07Z</cp:lastPrinted>
  <dcterms:created xsi:type="dcterms:W3CDTF">2018-03-27T06:03:00Z</dcterms:created>
  <dcterms:modified xsi:type="dcterms:W3CDTF">2025-08-15T07:59:54Z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