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415095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түнде </a:t>
            </a:r>
            <a:r>
              <a:rPr lang="kk-KZ" sz="1150" dirty="0" smtClean="0">
                <a:latin typeface="Times New Roman" panose="02020603050405020304" pitchFamily="18" charset="0"/>
                <a:cs typeface="Times New Roman" panose="02020603050405020304" pitchFamily="18" charset="0"/>
              </a:rPr>
              <a:t>жаңбыр жауады, </a:t>
            </a:r>
            <a:r>
              <a:rPr lang="kk-KZ" sz="1150" dirty="0">
                <a:latin typeface="Times New Roman" panose="02020603050405020304" pitchFamily="18" charset="0"/>
                <a:cs typeface="Times New Roman" panose="02020603050405020304" pitchFamily="18" charset="0"/>
              </a:rPr>
              <a:t>найзағай болады. </a:t>
            </a:r>
            <a:r>
              <a:rPr lang="kk-KZ" sz="1150" dirty="0" smtClean="0">
                <a:latin typeface="Times New Roman" panose="02020603050405020304" pitchFamily="18" charset="0"/>
                <a:cs typeface="Times New Roman" panose="02020603050405020304" pitchFamily="18" charset="0"/>
              </a:rPr>
              <a:t>Батыстан, солтүстік-батыстан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5-10, </a:t>
            </a:r>
            <a:r>
              <a:rPr lang="kk-KZ" sz="1150" dirty="0" smtClean="0">
                <a:latin typeface="Times New Roman" panose="02020603050405020304" pitchFamily="18" charset="0"/>
                <a:cs typeface="Times New Roman" panose="02020603050405020304" pitchFamily="18" charset="0"/>
              </a:rPr>
              <a:t>күндіз екпіні </a:t>
            </a:r>
            <a:r>
              <a:rPr lang="kk-KZ" sz="1150" dirty="0" smtClean="0">
                <a:latin typeface="Times New Roman" panose="02020603050405020304" pitchFamily="18" charset="0"/>
                <a:cs typeface="Times New Roman" panose="02020603050405020304" pitchFamily="18" charset="0"/>
              </a:rPr>
              <a:t>15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14-16,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23-25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16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a:t>
            </a:r>
            <a:r>
              <a:rPr lang="kk-KZ" sz="1150" dirty="0" smtClean="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Батыстан, оңтүстік-батыстан </a:t>
            </a:r>
            <a:r>
              <a:rPr lang="kk-KZ" sz="1150" kern="1400" dirty="0" smtClean="0">
                <a:solidFill>
                  <a:srgbClr val="000000"/>
                </a:solidFill>
                <a:latin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11-13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852434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16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a:t>
            </a:r>
            <a:r>
              <a:rPr lang="kk-KZ" altLang="en-US"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33583</TotalTime>
  <Words>530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5922</cp:revision>
  <cp:lastPrinted>2021-07-01T07:38:07Z</cp:lastPrinted>
  <dcterms:created xsi:type="dcterms:W3CDTF">2018-03-27T06:03:00Z</dcterms:created>
  <dcterms:modified xsi:type="dcterms:W3CDTF">2025-08-15T09:06:14Z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