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4744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85404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19117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3421</cp:revision>
  <cp:lastPrinted>2021-10-14T11:15:53Z</cp:lastPrinted>
  <dcterms:created xsi:type="dcterms:W3CDTF">2018-03-27T06:03:00Z</dcterms:created>
  <dcterms:modified xsi:type="dcterms:W3CDTF">2025-08-16T06:27:02Z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