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8515203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днем град, шквал. Ветер юго-западный, западный 9-14, днем порывы 15-20 м/с. Температура воздуха ночью 12-14,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501264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27919</TotalTime>
  <Words>660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5042</cp:revision>
  <cp:lastPrinted>2021-07-01T03:56:27Z</cp:lastPrinted>
  <dcterms:created xsi:type="dcterms:W3CDTF">2018-03-27T06:03:00Z</dcterms:created>
  <dcterms:modified xsi:type="dcterms:W3CDTF">2025-08-16T08:03:48Z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