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8054" y="256707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кратковременный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28-30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561986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8309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Улжабаева Е.Н.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26438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6222</cp:revision>
  <cp:lastPrinted>2021-07-01T09:11:30Z</cp:lastPrinted>
  <dcterms:created xsi:type="dcterms:W3CDTF">2018-03-27T06:03:00Z</dcterms:created>
  <dcterms:modified xsi:type="dcterms:W3CDTF">2025-08-16T06:48:54Z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