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452284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северо-западный 5-10 м/с. Температура воздуха ночью 11-13,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88137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52971</TotalTime>
  <Words>585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6149</cp:revision>
  <cp:lastPrinted>2021-02-03T11:37:00Z</cp:lastPrinted>
  <dcterms:created xsi:type="dcterms:W3CDTF">2018-03-27T06:03:00Z</dcterms:created>
  <dcterms:modified xsi:type="dcterms:W3CDTF">2025-08-16T09:16:31Z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