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10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57456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952168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-19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28592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3972</cp:revision>
  <cp:lastPrinted>2021-10-15T03:50:29Z</cp:lastPrinted>
  <dcterms:created xsi:type="dcterms:W3CDTF">2018-03-27T06:03:00Z</dcterms:created>
  <dcterms:modified xsi:type="dcterms:W3CDTF">2025-08-16T06:54:17Z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