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августа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17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17 августа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небольшой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18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17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18 вгуста2025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дождь, гроза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юго-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8-13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14-16 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1462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0,120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21400</TotalTime>
  <Words>559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5117</cp:revision>
  <cp:lastPrinted>2021-07-01T03:56:27Z</cp:lastPrinted>
  <dcterms:created xsi:type="dcterms:W3CDTF">2018-03-27T06:03:00Z</dcterms:created>
  <dcterms:modified xsi:type="dcterms:W3CDTF">2025-08-16T06:42:25Z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