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698925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юго-западный, западный 9-14, временами порывы 15-20 м/с. Температура воздуха ночью 15-17, днем 23-25 тепла.</a:t>
            </a: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0420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27092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4919</cp:revision>
  <cp:lastPrinted>2021-07-01T03:56:27Z</cp:lastPrinted>
  <dcterms:created xsi:type="dcterms:W3CDTF">2018-03-27T06:03:00Z</dcterms:created>
  <dcterms:modified xsi:type="dcterms:W3CDTF">2025-08-16T08:08:30Z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