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5078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юго-западный 9-14, днем порывы 15-20 м/с. Температура воздуха ночью 10-12, днем 23-25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южный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196823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47888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6985</cp:revision>
  <cp:lastPrinted>2025-08-12T06:13:34Z</cp:lastPrinted>
  <dcterms:created xsi:type="dcterms:W3CDTF">2018-03-27T06:03:00Z</dcterms:created>
  <dcterms:modified xsi:type="dcterms:W3CDTF">2025-08-16T06:42:45Z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