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328371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юго-западный, западный 7-12, днем порывы 15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97136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5072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824</cp:revision>
  <cp:lastPrinted>2021-07-01T03:56:27Z</cp:lastPrinted>
  <dcterms:created xsi:type="dcterms:W3CDTF">2024-09-22T07:48:17Z</dcterms:created>
  <dcterms:modified xsi:type="dcterms:W3CDTF">2025-08-16T08:10:04Z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