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20752059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228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16 август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15 август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360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ночью и утром дождь, гроза. Ветер юго-западный, ночью 2-7 м/с, днем 7-12, порывы 15-18 м/с. Температура воздуха ночью 12-14, днем 20-22 тепла.</a:t>
            </a:r>
          </a:p>
          <a:p>
            <a:pPr algn="just" hangingPunct="1">
              <a:spcBef>
                <a:spcPct val="0"/>
              </a:spcBef>
            </a:pP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18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гроза. Ночью и утром туман. Ветер северо-западный 9-14, порывы 15-20 м/с.  Температура воздуха 11-13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64123" y="2550874"/>
            <a:ext cx="4587875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809095351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Сүгірәлі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645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76</cp:revision>
  <dcterms:modified xsi:type="dcterms:W3CDTF">2025-08-16T08:32:33Z</dcterms:modified>
</cp:coreProperties>
</file>