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76582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330642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27345"/>
            <a:ext cx="4726961" cy="2046714"/>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16 тамыз с. 20-ден 17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Оңтүстік-б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күндіз екпіні 15-20  </a:t>
            </a:r>
            <a:r>
              <a:rPr lang="kk-KZ" sz="1100" dirty="0">
                <a:latin typeface="Times New Roman" panose="02020603050405020304" pitchFamily="18" charset="0"/>
                <a:cs typeface="Times New Roman" panose="02020603050405020304" pitchFamily="18" charset="0"/>
              </a:rPr>
              <a:t>м/с. Ауа температурасы түнде 10-12,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18</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18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жаңбыр, найзағай. Оңтүстіктен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м/с. Ауа </a:t>
            </a:r>
            <a:r>
              <a:rPr lang="kk-KZ" sz="1100">
                <a:latin typeface="Times New Roman" panose="02020603050405020304" pitchFamily="18" charset="0"/>
                <a:cs typeface="Times New Roman" panose="02020603050405020304" pitchFamily="18" charset="0"/>
              </a:rPr>
              <a:t>температурасы 10-12 </a:t>
            </a:r>
            <a:r>
              <a:rPr lang="kk-KZ" sz="1100" dirty="0">
                <a:latin typeface="Times New Roman" panose="02020603050405020304" pitchFamily="18" charset="0"/>
                <a:cs typeface="Times New Roman" panose="02020603050405020304" pitchFamily="18" charset="0"/>
              </a:rPr>
              <a:t>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17</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18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44196</TotalTime>
  <Words>613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6682</cp:revision>
  <cp:lastPrinted>2025-07-15T07:11:11Z</cp:lastPrinted>
  <dcterms:created xsi:type="dcterms:W3CDTF">2018-03-27T06:03:00Z</dcterms:created>
  <dcterms:modified xsi:type="dcterms:W3CDTF">2025-08-16T06:42:31Z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