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683829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052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150" dirty="0" err="1">
                <a:latin typeface="Times New Roman" panose="02020603050405020304" pitchFamily="18" charset="0"/>
                <a:cs typeface="Times New Roman" panose="02020603050405020304" pitchFamily="18" charset="0"/>
              </a:rPr>
              <a:t>Көшпелі</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бұлтты</a:t>
            </a:r>
            <a:r>
              <a:rPr lang="ru-RU" altLang="ru-RU" sz="1150" dirty="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кей</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уақыттарда</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жаңбыр</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найзағай</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Оңтүстік-батыстан</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батыста</a:t>
            </a:r>
            <a:r>
              <a:rPr lang="ru-RU" altLang="ru-RU" sz="1150" dirty="0" err="1" smtClean="0">
                <a:latin typeface="Times New Roman" panose="02020603050405020304" pitchFamily="18" charset="0"/>
                <a:cs typeface="Times New Roman" panose="02020603050405020304" pitchFamily="18" charset="0"/>
              </a:rPr>
              <a:t>н</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жел</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соғады</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күші</a:t>
            </a:r>
            <a:r>
              <a:rPr lang="ru-RU" altLang="ru-RU" sz="1150" dirty="0" smtClean="0">
                <a:latin typeface="Times New Roman" panose="02020603050405020304" pitchFamily="18" charset="0"/>
                <a:cs typeface="Times New Roman" panose="02020603050405020304" pitchFamily="18" charset="0"/>
              </a:rPr>
              <a:t>  </a:t>
            </a:r>
            <a:r>
              <a:rPr lang="ru-RU" altLang="ru-RU" sz="1150" dirty="0" smtClean="0">
                <a:latin typeface="Times New Roman" panose="02020603050405020304" pitchFamily="18" charset="0"/>
                <a:cs typeface="Times New Roman" panose="02020603050405020304" pitchFamily="18" charset="0"/>
              </a:rPr>
              <a:t>7-12, </a:t>
            </a:r>
            <a:r>
              <a:rPr lang="ru-RU" altLang="ru-RU" sz="1150" dirty="0" err="1">
                <a:latin typeface="Times New Roman" panose="02020603050405020304" pitchFamily="18" charset="0"/>
                <a:cs typeface="Times New Roman" panose="02020603050405020304" pitchFamily="18" charset="0"/>
              </a:rPr>
              <a:t>күндіз</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екпіні</a:t>
            </a:r>
            <a:r>
              <a:rPr lang="ru-RU" altLang="ru-RU" sz="1150" dirty="0">
                <a:latin typeface="Times New Roman" panose="02020603050405020304" pitchFamily="18" charset="0"/>
                <a:cs typeface="Times New Roman" panose="02020603050405020304" pitchFamily="18" charset="0"/>
              </a:rPr>
              <a:t> </a:t>
            </a:r>
            <a:r>
              <a:rPr lang="ru-RU" altLang="ru-RU" sz="1150" dirty="0" smtClean="0">
                <a:latin typeface="Times New Roman" panose="02020603050405020304" pitchFamily="18" charset="0"/>
                <a:cs typeface="Times New Roman" panose="02020603050405020304" pitchFamily="18" charset="0"/>
              </a:rPr>
              <a:t>15-18 </a:t>
            </a:r>
            <a:r>
              <a:rPr lang="ru-RU" altLang="ru-RU" sz="1150" dirty="0">
                <a:latin typeface="Times New Roman" panose="02020603050405020304" pitchFamily="18" charset="0"/>
                <a:cs typeface="Times New Roman" panose="02020603050405020304" pitchFamily="18" charset="0"/>
              </a:rPr>
              <a:t>м/с. </a:t>
            </a:r>
            <a:r>
              <a:rPr lang="ru-RU" altLang="ru-RU" sz="1150" dirty="0" err="1">
                <a:latin typeface="Times New Roman" panose="02020603050405020304" pitchFamily="18" charset="0"/>
                <a:cs typeface="Times New Roman" panose="02020603050405020304" pitchFamily="18" charset="0"/>
              </a:rPr>
              <a:t>Ауа</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температурасы</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түнде</a:t>
            </a:r>
            <a:r>
              <a:rPr lang="ru-RU" altLang="ru-RU" sz="1150" dirty="0">
                <a:latin typeface="Times New Roman" panose="02020603050405020304" pitchFamily="18" charset="0"/>
                <a:cs typeface="Times New Roman" panose="02020603050405020304" pitchFamily="18" charset="0"/>
              </a:rPr>
              <a:t> </a:t>
            </a:r>
            <a:r>
              <a:rPr lang="ru-RU" altLang="ru-RU" sz="1150" dirty="0" smtClean="0">
                <a:latin typeface="Times New Roman" panose="02020603050405020304" pitchFamily="18" charset="0"/>
                <a:cs typeface="Times New Roman" panose="02020603050405020304" pitchFamily="18" charset="0"/>
              </a:rPr>
              <a:t>12-14, </a:t>
            </a:r>
            <a:r>
              <a:rPr lang="ru-RU" altLang="ru-RU" sz="1150" dirty="0" err="1">
                <a:latin typeface="Times New Roman" panose="02020603050405020304" pitchFamily="18" charset="0"/>
                <a:cs typeface="Times New Roman" panose="02020603050405020304" pitchFamily="18" charset="0"/>
              </a:rPr>
              <a:t>күндіз</a:t>
            </a:r>
            <a:r>
              <a:rPr lang="ru-RU" altLang="ru-RU" sz="1150" dirty="0">
                <a:latin typeface="Times New Roman" panose="02020603050405020304" pitchFamily="18" charset="0"/>
                <a:cs typeface="Times New Roman" panose="02020603050405020304" pitchFamily="18" charset="0"/>
              </a:rPr>
              <a:t> </a:t>
            </a:r>
            <a:r>
              <a:rPr lang="ru-RU" altLang="ru-RU" sz="1150" dirty="0" smtClean="0">
                <a:latin typeface="Times New Roman" panose="02020603050405020304" pitchFamily="18" charset="0"/>
                <a:cs typeface="Times New Roman" panose="02020603050405020304" pitchFamily="18" charset="0"/>
              </a:rPr>
              <a:t>23-25 </a:t>
            </a:r>
            <a:r>
              <a:rPr lang="ru-RU" altLang="ru-RU" sz="1150" dirty="0">
                <a:latin typeface="Times New Roman" panose="02020603050405020304" pitchFamily="18" charset="0"/>
                <a:cs typeface="Times New Roman" panose="02020603050405020304" pitchFamily="18" charset="0"/>
              </a:rPr>
              <a:t>градус </a:t>
            </a:r>
            <a:r>
              <a:rPr lang="ru-RU" altLang="ru-RU" sz="1150" dirty="0" err="1">
                <a:latin typeface="Times New Roman" panose="02020603050405020304" pitchFamily="18" charset="0"/>
                <a:cs typeface="Times New Roman" panose="02020603050405020304" pitchFamily="18" charset="0"/>
              </a:rPr>
              <a:t>жылы</a:t>
            </a:r>
            <a:r>
              <a:rPr lang="ru-RU" altLang="ru-RU" sz="1150" dirty="0">
                <a:latin typeface="Times New Roman" panose="02020603050405020304" pitchFamily="18" charset="0"/>
                <a:cs typeface="Times New Roman" panose="02020603050405020304" pitchFamily="18" charset="0"/>
              </a:rPr>
              <a:t>.</a:t>
            </a:r>
          </a:p>
          <a:p>
            <a:pPr algn="ctr"/>
            <a:r>
              <a:rPr lang="ru-RU" alt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smtClean="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7</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С</a:t>
            </a:r>
            <a:r>
              <a:rPr lang="kk-KZ" altLang="ru-RU" sz="1200" dirty="0" smtClean="0">
                <a:latin typeface="Times New Roman" panose="02020603050405020304" pitchFamily="18" charset="0"/>
                <a:cs typeface="Times New Roman" panose="02020603050405020304" pitchFamily="18" charset="0"/>
              </a:rPr>
              <a:t>олтүстік-батыстан жел соғады, күші 9-14 </a:t>
            </a:r>
            <a:r>
              <a:rPr lang="kk-KZ" altLang="ru-RU" sz="1200" dirty="0">
                <a:latin typeface="Times New Roman" panose="02020603050405020304" pitchFamily="18" charset="0"/>
                <a:cs typeface="Times New Roman" panose="02020603050405020304" pitchFamily="18" charset="0"/>
              </a:rPr>
              <a:t>м/с. Ауа температурасы 11-13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1102217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25087</TotalTime>
  <Words>519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4764</cp:revision>
  <cp:lastPrinted>2021-07-01T07:38:07Z</cp:lastPrinted>
  <dcterms:created xsi:type="dcterms:W3CDTF">2018-03-27T06:03:00Z</dcterms:created>
  <dcterms:modified xsi:type="dcterms:W3CDTF">2025-08-16T08:18:32Z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