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9425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92618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18736</TotalTime>
  <Words>570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2021-07-01T03:56:27Z</cp:lastPrinted>
  <dcterms:created xsi:type="dcterms:W3CDTF">2018-03-27T06:03:00Z</dcterms:created>
  <dcterms:modified xsi:type="dcterms:W3CDTF">2025-08-16T06:27:31Z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