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566" y="8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1764671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9983107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a:t>
            </a:r>
            <a:r>
              <a:rPr lang="kk-KZ" sz="1200" kern="1400" dirty="0" smtClean="0">
                <a:latin typeface="Times New Roman"/>
                <a:ea typeface="Times New Roman"/>
              </a:rPr>
              <a:t>здаған </a:t>
            </a:r>
            <a:r>
              <a:rPr lang="kk-KZ" sz="1200" kern="1400" dirty="0">
                <a:latin typeface="Times New Roman"/>
                <a:ea typeface="Times New Roman"/>
              </a:rPr>
              <a:t>бұлтты, жауын-шашынсыз. Солтүстік-батыстан жел соғады, күші түнде 2-7, күндіз 6-11 м/с. Ауа температурасы түнде 16-18, күндіз 30-32 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29331</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4830</cp:revision>
  <cp:lastPrinted>2023-02-06T06:57:51Z</cp:lastPrinted>
  <dcterms:created xsi:type="dcterms:W3CDTF">2018-03-27T06:03:00Z</dcterms:created>
  <dcterms:modified xsi:type="dcterms:W3CDTF">2025-08-16T06:39:37Z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