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249387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228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17 </a:t>
            </a:r>
            <a:r>
              <a:rPr lang="kk-KZ" sz="1150" b="1" dirty="0" smtClean="0">
                <a:latin typeface="Times New Roman" panose="02020603050405020304" pitchFamily="18" charset="0"/>
                <a:cs typeface="Times New Roman" panose="02020603050405020304" pitchFamily="18" charset="0"/>
              </a:rPr>
              <a:t>тамызға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sz="1150" b="1" dirty="0" smtClean="0">
                <a:latin typeface="Times New Roman" panose="02020603050405020304" pitchFamily="18" charset="0"/>
                <a:cs typeface="Times New Roman" panose="02020603050405020304" pitchFamily="18" charset="0"/>
              </a:rPr>
              <a:t>16 </a:t>
            </a:r>
            <a:r>
              <a:rPr lang="kk-KZ" sz="1150" b="1" dirty="0">
                <a:latin typeface="Times New Roman" panose="02020603050405020304" pitchFamily="18" charset="0"/>
                <a:cs typeface="Times New Roman" panose="02020603050405020304" pitchFamily="18" charset="0"/>
              </a:rPr>
              <a:t>тамыз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17 </a:t>
            </a:r>
            <a:r>
              <a:rPr lang="kk-KZ" sz="1150" b="1" dirty="0" smtClean="0">
                <a:latin typeface="Times New Roman" panose="02020603050405020304" pitchFamily="18" charset="0"/>
                <a:cs typeface="Times New Roman" panose="02020603050405020304" pitchFamily="18" charset="0"/>
              </a:rPr>
              <a:t>тамыз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a:latin typeface="Times New Roman" panose="02020603050405020304" pitchFamily="18" charset="0"/>
                <a:cs typeface="Times New Roman" panose="02020603050405020304" pitchFamily="18" charset="0"/>
              </a:rPr>
              <a:t>Көшпелі бұлтты, </a:t>
            </a:r>
            <a:r>
              <a:rPr lang="kk-KZ" sz="1150" dirty="0" smtClean="0">
                <a:latin typeface="Times New Roman" panose="02020603050405020304" pitchFamily="18" charset="0"/>
                <a:cs typeface="Times New Roman" panose="02020603050405020304" pitchFamily="18" charset="0"/>
              </a:rPr>
              <a:t>жауын-шашынсыз. </a:t>
            </a:r>
            <a:r>
              <a:rPr lang="kk-KZ" sz="1150" dirty="0" smtClean="0">
                <a:latin typeface="Times New Roman" panose="02020603050405020304" pitchFamily="18" charset="0"/>
                <a:cs typeface="Times New Roman" panose="02020603050405020304" pitchFamily="18" charset="0"/>
              </a:rPr>
              <a:t>Батыстан, солтүстік-батыстан жел </a:t>
            </a:r>
            <a:r>
              <a:rPr lang="kk-KZ" sz="1150" dirty="0">
                <a:latin typeface="Times New Roman" panose="02020603050405020304" pitchFamily="18" charset="0"/>
                <a:cs typeface="Times New Roman" panose="02020603050405020304" pitchFamily="18" charset="0"/>
              </a:rPr>
              <a:t>соғады, күші </a:t>
            </a:r>
            <a:r>
              <a:rPr lang="kk-KZ" sz="1150" dirty="0" smtClean="0">
                <a:latin typeface="Times New Roman" panose="02020603050405020304" pitchFamily="18" charset="0"/>
                <a:cs typeface="Times New Roman" panose="02020603050405020304" pitchFamily="18" charset="0"/>
              </a:rPr>
              <a:t>5-10 м/с</a:t>
            </a:r>
            <a:r>
              <a:rPr lang="kk-KZ" sz="1150" dirty="0">
                <a:latin typeface="Times New Roman" panose="02020603050405020304" pitchFamily="18" charset="0"/>
                <a:cs typeface="Times New Roman" panose="02020603050405020304" pitchFamily="18" charset="0"/>
              </a:rPr>
              <a:t>. Ауа температурасы түнде </a:t>
            </a:r>
            <a:r>
              <a:rPr lang="kk-KZ" sz="1150" dirty="0" smtClean="0">
                <a:latin typeface="Times New Roman" panose="02020603050405020304" pitchFamily="18" charset="0"/>
                <a:cs typeface="Times New Roman" panose="02020603050405020304" pitchFamily="18" charset="0"/>
              </a:rPr>
              <a:t>11-13,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23-25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18</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тамызға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17 </a:t>
            </a:r>
            <a:r>
              <a:rPr lang="kk-KZ" sz="1150" b="1" dirty="0" smtClean="0">
                <a:latin typeface="Times New Roman" panose="02020603050405020304" pitchFamily="18" charset="0"/>
                <a:cs typeface="Times New Roman" panose="02020603050405020304" pitchFamily="18" charset="0"/>
              </a:rPr>
              <a:t>тамыз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18</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тамыз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Ашық. Солтүстік-батыстан </a:t>
            </a:r>
            <a:r>
              <a:rPr lang="kk-KZ" sz="1150" kern="1400" dirty="0" smtClean="0">
                <a:solidFill>
                  <a:srgbClr val="000000"/>
                </a:solidFill>
                <a:latin typeface="Times New Roman" panose="02020603050405020304" pitchFamily="18" charset="0"/>
              </a:rPr>
              <a:t>жел соғады,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0-5 м/с</a:t>
            </a:r>
            <a:r>
              <a:rPr lang="kk-KZ" sz="1150" dirty="0">
                <a:latin typeface="Times New Roman" panose="02020603050405020304" pitchFamily="18" charset="0"/>
                <a:cs typeface="Times New Roman" panose="02020603050405020304" pitchFamily="18" charset="0"/>
              </a:rPr>
              <a:t>. Ауа </a:t>
            </a:r>
            <a:r>
              <a:rPr lang="kk-KZ" sz="1150" dirty="0" smtClean="0">
                <a:latin typeface="Times New Roman" panose="02020603050405020304" pitchFamily="18" charset="0"/>
                <a:cs typeface="Times New Roman" panose="02020603050405020304" pitchFamily="18" charset="0"/>
              </a:rPr>
              <a:t>температурасы 11-13 градус </a:t>
            </a:r>
            <a:r>
              <a:rPr lang="kk-KZ" sz="115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68524344"/>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2796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0.559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0.989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177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0.443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0.538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97719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17 </a:t>
            </a:r>
            <a:r>
              <a:rPr lang="kk-KZ" sz="1150" dirty="0" smtClean="0">
                <a:solidFill>
                  <a:schemeClr val="tx1"/>
                </a:solidFill>
                <a:latin typeface="Times New Roman" panose="02020603050405020304" pitchFamily="18" charset="0"/>
                <a:cs typeface="Times New Roman" panose="02020603050405020304" pitchFamily="18" charset="0"/>
              </a:rPr>
              <a:t>тамызда, </a:t>
            </a:r>
            <a:r>
              <a:rPr lang="kk-KZ" sz="1150" dirty="0" smtClean="0">
                <a:solidFill>
                  <a:schemeClr val="tx1"/>
                </a:solidFill>
                <a:latin typeface="Times New Roman" panose="02020603050405020304" pitchFamily="18" charset="0"/>
                <a:cs typeface="Times New Roman" panose="02020603050405020304" pitchFamily="18" charset="0"/>
              </a:rPr>
              <a:t>18 </a:t>
            </a:r>
            <a:r>
              <a:rPr lang="kk-KZ" sz="1150" dirty="0" smtClean="0">
                <a:solidFill>
                  <a:schemeClr val="tx1"/>
                </a:solidFill>
                <a:latin typeface="Times New Roman" panose="02020603050405020304" pitchFamily="18" charset="0"/>
                <a:cs typeface="Times New Roman" panose="02020603050405020304" pitchFamily="18" charset="0"/>
              </a:rPr>
              <a:t>тамызда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smtClean="0">
                <a:solidFill>
                  <a:srgbClr val="000000"/>
                </a:solidFill>
                <a:latin typeface="Times New Roman" panose="02020603050405020304" pitchFamily="18" charset="0"/>
              </a:rPr>
              <a:t>көтеріңкі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011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Тілеубергенова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33585</TotalTime>
  <Words>513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5923</cp:revision>
  <cp:lastPrinted>2021-07-01T07:38:07Z</cp:lastPrinted>
  <dcterms:created xsi:type="dcterms:W3CDTF">2018-03-27T06:03:00Z</dcterms:created>
  <dcterms:modified xsi:type="dcterms:W3CDTF">2025-08-16T09:16:29Z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