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746321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1596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уақыттарда</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r>
              <a:rPr lang="kk-KZ" altLang="ru-RU" sz="1200" b="1" dirty="0">
                <a:latin typeface="Times New Roman" panose="02020603050405020304" pitchFamily="18" charset="0"/>
                <a:cs typeface="Times New Roman" panose="02020603050405020304" pitchFamily="18" charset="0"/>
              </a:rPr>
              <a:t>                                                        </a:t>
            </a:r>
          </a:p>
          <a:p>
            <a:pPr algn="ctr"/>
            <a:r>
              <a:rPr lang="kk-KZ" altLang="ru-RU" sz="120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a:latin typeface="Times New Roman" panose="02020603050405020304" pitchFamily="18" charset="0"/>
                <a:cs typeface="Times New Roman" panose="02020603050405020304" pitchFamily="18" charset="0"/>
              </a:rPr>
              <a:t>1</a:t>
            </a:r>
            <a:r>
              <a:rPr lang="kk-KZ" sz="1150" b="1" dirty="0">
                <a:latin typeface="Times New Roman" panose="02020603050405020304" pitchFamily="18" charset="0"/>
                <a:cs typeface="Times New Roman" panose="02020603050405020304" pitchFamily="18" charset="0"/>
              </a:rPr>
              <a:t>7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18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Солүстік-батыстан жел соғады, күші 9-14 м/с. Ауа температурасы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492896"/>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212254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27061</TotalTime>
  <Words>560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4893</cp:revision>
  <cp:lastPrinted>2021-07-01T07:38:07Z</cp:lastPrinted>
  <dcterms:created xsi:type="dcterms:W3CDTF">2018-03-27T06:03:00Z</dcterms:created>
  <dcterms:modified xsi:type="dcterms:W3CDTF">2025-08-16T08:16:35Z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