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339796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44627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</a:t>
                      </a:r>
                      <a:endParaRPr lang="kk-KZ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южный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юг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м/с. Температура воздуха ночью 13-15,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30-31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7-12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32620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6073</cp:revision>
  <cp:lastPrinted>2021-07-01T03:56:27Z</cp:lastPrinted>
  <dcterms:created xsi:type="dcterms:W3CDTF">2018-03-27T06:03:00Z</dcterms:created>
  <dcterms:modified xsi:type="dcterms:W3CDTF">2025-08-17T06:13:46Z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