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61931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8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небольшой дождь, гроза. Ветер 7-12, днем порывы 15-18 м/с. Температура воздуха ночью 11-13,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791278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23665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3748</cp:revision>
  <cp:lastPrinted>2021-07-01T03:56:27Z</cp:lastPrinted>
  <dcterms:created xsi:type="dcterms:W3CDTF">2018-03-27T06:03:00Z</dcterms:created>
  <dcterms:modified xsi:type="dcterms:W3CDTF">2025-08-17T07:08:20Z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