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91886312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1132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229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17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185620"/>
            <a:ext cx="4390332" cy="1785104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18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дождь, гроза. Ветер юго-западный 9-14, утром и днем порывы 15-20 м/с. Температура воздуха ночью 12-14, днем 21-23 тепла.</a:t>
            </a:r>
            <a:endParaRPr lang="ru-RU" sz="110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19 августа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18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П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дождь, гроза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Ветер </a:t>
            </a:r>
            <a:r>
              <a:rPr lang="kk-KZ" sz="11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южный 9-14, порывы 15-20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10-12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3972744"/>
              </p:ext>
            </p:extLst>
          </p:nvPr>
        </p:nvGraphicFramePr>
        <p:xfrm>
          <a:off x="5134650" y="3763600"/>
          <a:ext cx="4528802" cy="2403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августа, ночью 19 августа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47895</TotalTime>
  <Words>670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6988</cp:revision>
  <cp:lastPrinted>2025-08-12T06:13:34Z</cp:lastPrinted>
  <dcterms:created xsi:type="dcterms:W3CDTF">2018-03-27T06:03:00Z</dcterms:created>
  <dcterms:modified xsi:type="dcterms:W3CDTF">2025-08-17T05:57:36Z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