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48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61222848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№229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юго-западный, 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-10,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порывы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15-20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" sz="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38812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34072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086050"/>
              </p:ext>
            </p:extLst>
          </p:nvPr>
        </p:nvGraphicFramePr>
        <p:xfrm>
          <a:off x="5033918" y="4293096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Абрахманова Н.Е.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19090</TotalTime>
  <Words>613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3437</cp:revision>
  <cp:lastPrinted>2021-07-01T03:56:27Z</cp:lastPrinted>
  <dcterms:created xsi:type="dcterms:W3CDTF">2018-03-27T06:03:00Z</dcterms:created>
  <dcterms:modified xsi:type="dcterms:W3CDTF">2025-08-17T07:51:09Z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