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37936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августа по 20 ч 18 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западный, северо-западный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9-14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73216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августа, ночью 19 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28865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4984</cp:revision>
  <cp:lastPrinted>2021-07-01T03:56:27Z</cp:lastPrinted>
  <dcterms:created xsi:type="dcterms:W3CDTF">2018-03-27T06:03:00Z</dcterms:created>
  <dcterms:modified xsi:type="dcterms:W3CDTF">2025-08-17T06:43:32Z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