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10443296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229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17 август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17 август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36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юго-западный, западный ночью 2-7, днем 7-12, порывы 15-18 м/с. Температура воздуха ночью 12-14, днем 20-22 тепла.</a:t>
            </a:r>
          </a:p>
          <a:p>
            <a:pPr algn="just" hangingPunct="1">
              <a:spcBef>
                <a:spcPct val="0"/>
              </a:spcBef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Ночью и утром туман. Ветер северо-западный 9-14, порывы 15-20 м/с.  Температура воздуха 11-13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4123" y="2550874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12659193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 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650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81</cp:revision>
  <dcterms:modified xsi:type="dcterms:W3CDTF">2025-08-17T06:58:43Z</dcterms:modified>
</cp:coreProperties>
</file>