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229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48054" y="256707"/>
            <a:ext cx="4935537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18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временами дождь, гроза. Ветер западный 3-8, порывы 13 м/с. Температура воздуха ночью 17-19, днем 25-27 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847308"/>
              </p:ext>
            </p:extLst>
          </p:nvPr>
        </p:nvGraphicFramePr>
        <p:xfrm>
          <a:off x="4826000" y="4251325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18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19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17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26443</TotalTime>
  <Words>781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6225</cp:revision>
  <cp:lastPrinted>2021-07-01T09:11:30Z</cp:lastPrinted>
  <dcterms:created xsi:type="dcterms:W3CDTF">2018-03-27T06:03:00Z</dcterms:created>
  <dcterms:modified xsi:type="dcterms:W3CDTF">2025-08-17T06:22:22Z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