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454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83501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r>
                        <a:rPr lang="ru-RU" sz="1100" b="0" i="0" u="none" strike="noStrike" dirty="0" smtClean="0">
                          <a:solidFill>
                            <a:srgbClr val="000000"/>
                          </a:solidFill>
                          <a:effectLst/>
                          <a:latin typeface="Times New Roman" pitchFamily="18" charset="0"/>
                          <a:cs typeface="Times New Roman" pitchFamily="18" charset="0"/>
                        </a:rPr>
                        <a:t>275</a:t>
                      </a:r>
                      <a:endParaRPr lang="kk-KZ" sz="11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33855</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6622</cp:revision>
  <cp:lastPrinted>2021-07-01T03:56:27Z</cp:lastPrinted>
  <dcterms:created xsi:type="dcterms:W3CDTF">2018-03-27T06:03:00Z</dcterms:created>
  <dcterms:modified xsi:type="dcterms:W3CDTF">2025-08-17T06:15:05Z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