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070249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774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8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150" dirty="0" err="1">
                <a:latin typeface="Times New Roman" panose="02020603050405020304" pitchFamily="18" charset="0"/>
                <a:cs typeface="Times New Roman" panose="02020603050405020304" pitchFamily="18" charset="0"/>
              </a:rPr>
              <a:t>Көшпелі</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бұлтты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жауын-шашынсыз</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Солтүстік-батыстан</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жел</a:t>
            </a:r>
            <a:r>
              <a:rPr lang="ru-RU" altLang="ru-RU" sz="1150" dirty="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соғады</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күші</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түнде</a:t>
            </a:r>
            <a:r>
              <a:rPr lang="ru-RU" altLang="ru-RU" sz="1150" dirty="0">
                <a:latin typeface="Times New Roman" panose="02020603050405020304" pitchFamily="18" charset="0"/>
                <a:cs typeface="Times New Roman" panose="02020603050405020304" pitchFamily="18" charset="0"/>
              </a:rPr>
              <a:t> 5-10, </a:t>
            </a:r>
            <a:r>
              <a:rPr lang="ru-RU" altLang="ru-RU" sz="1150" dirty="0" err="1">
                <a:latin typeface="Times New Roman" panose="02020603050405020304" pitchFamily="18" charset="0"/>
                <a:cs typeface="Times New Roman" panose="02020603050405020304" pitchFamily="18" charset="0"/>
              </a:rPr>
              <a:t>күндіз</a:t>
            </a:r>
            <a:r>
              <a:rPr lang="ru-RU" altLang="ru-RU" sz="1150" dirty="0">
                <a:latin typeface="Times New Roman" panose="02020603050405020304" pitchFamily="18" charset="0"/>
                <a:cs typeface="Times New Roman" panose="02020603050405020304" pitchFamily="18" charset="0"/>
              </a:rPr>
              <a:t> 9-14 </a:t>
            </a:r>
            <a:r>
              <a:rPr lang="ru-RU" altLang="ru-RU" sz="1150" dirty="0">
                <a:latin typeface="Times New Roman" panose="02020603050405020304" pitchFamily="18" charset="0"/>
                <a:cs typeface="Times New Roman" panose="02020603050405020304" pitchFamily="18" charset="0"/>
              </a:rPr>
              <a:t>м/с. </a:t>
            </a:r>
            <a:r>
              <a:rPr lang="ru-RU" altLang="ru-RU" sz="1150" dirty="0" err="1">
                <a:latin typeface="Times New Roman" panose="02020603050405020304" pitchFamily="18" charset="0"/>
                <a:cs typeface="Times New Roman" panose="02020603050405020304" pitchFamily="18" charset="0"/>
              </a:rPr>
              <a:t>Ауа</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температурасы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түнде</a:t>
            </a:r>
            <a:r>
              <a:rPr lang="ru-RU" altLang="ru-RU" sz="1150" dirty="0">
                <a:latin typeface="Times New Roman" panose="02020603050405020304" pitchFamily="18" charset="0"/>
                <a:cs typeface="Times New Roman" panose="02020603050405020304" pitchFamily="18" charset="0"/>
              </a:rPr>
              <a:t> </a:t>
            </a:r>
            <a:r>
              <a:rPr lang="ru-RU" altLang="ru-RU" sz="1150" dirty="0" smtClean="0">
                <a:latin typeface="Times New Roman" panose="02020603050405020304" pitchFamily="18" charset="0"/>
                <a:cs typeface="Times New Roman" panose="02020603050405020304" pitchFamily="18" charset="0"/>
              </a:rPr>
              <a:t>12-14, </a:t>
            </a:r>
            <a:r>
              <a:rPr lang="ru-RU" altLang="ru-RU" sz="1150" dirty="0" err="1">
                <a:latin typeface="Times New Roman" panose="02020603050405020304" pitchFamily="18" charset="0"/>
                <a:cs typeface="Times New Roman" panose="02020603050405020304" pitchFamily="18" charset="0"/>
              </a:rPr>
              <a:t>күндіз</a:t>
            </a:r>
            <a:r>
              <a:rPr lang="ru-RU" altLang="ru-RU" sz="1150" dirty="0">
                <a:latin typeface="Times New Roman" panose="02020603050405020304" pitchFamily="18" charset="0"/>
                <a:cs typeface="Times New Roman" panose="02020603050405020304" pitchFamily="18" charset="0"/>
              </a:rPr>
              <a:t> </a:t>
            </a:r>
            <a:r>
              <a:rPr lang="ru-RU" altLang="ru-RU" sz="1150" dirty="0" smtClean="0">
                <a:latin typeface="Times New Roman" panose="02020603050405020304" pitchFamily="18" charset="0"/>
                <a:cs typeface="Times New Roman" panose="02020603050405020304" pitchFamily="18" charset="0"/>
              </a:rPr>
              <a:t>25-27 градус </a:t>
            </a:r>
            <a:r>
              <a:rPr lang="ru-RU" altLang="ru-RU" sz="1150" dirty="0" err="1">
                <a:latin typeface="Times New Roman" panose="02020603050405020304" pitchFamily="18" charset="0"/>
                <a:cs typeface="Times New Roman" panose="02020603050405020304" pitchFamily="18" charset="0"/>
              </a:rPr>
              <a:t>жылы</a:t>
            </a:r>
            <a:r>
              <a:rPr lang="ru-RU" altLang="ru-RU" sz="1150" dirty="0" smtClean="0">
                <a:latin typeface="Times New Roman" panose="02020603050405020304" pitchFamily="18" charset="0"/>
                <a:cs typeface="Times New Roman" panose="02020603050405020304" pitchFamily="18" charset="0"/>
              </a:rPr>
              <a:t>.</a:t>
            </a:r>
          </a:p>
          <a:p>
            <a:pPr algn="just"/>
            <a:endParaRPr lang="ru-RU" altLang="ru-RU" sz="115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8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С</a:t>
            </a:r>
            <a:r>
              <a:rPr lang="kk-KZ" altLang="ru-RU" sz="1200" dirty="0" smtClean="0">
                <a:latin typeface="Times New Roman" panose="02020603050405020304" pitchFamily="18" charset="0"/>
                <a:cs typeface="Times New Roman" panose="02020603050405020304" pitchFamily="18" charset="0"/>
              </a:rPr>
              <a:t>олтүстік-батыстан 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11-13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297619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25089</TotalTime>
  <Words>509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4763</cp:revision>
  <cp:lastPrinted>2021-07-01T07:38:07Z</cp:lastPrinted>
  <dcterms:created xsi:type="dcterms:W3CDTF">2018-03-27T06:03:00Z</dcterms:created>
  <dcterms:modified xsi:type="dcterms:W3CDTF">2025-08-17T07:19:10Z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