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74" d="100"/>
          <a:sy n="74" d="100"/>
        </p:scale>
        <p:origin x="97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683180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жауын-шашынсыз. Батыстан, оңтүстік-батыстан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3-8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11-13,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25-27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19</a:t>
            </a:r>
            <a:r>
              <a:rPr lang="kk-KZ" sz="1150" b="1" dirty="0" smtClean="0">
                <a:latin typeface="Times New Roman" panose="02020603050405020304" pitchFamily="18" charset="0"/>
                <a:cs typeface="Times New Roman" panose="02020603050405020304" pitchFamily="18" charset="0"/>
              </a:rPr>
              <a:t>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18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Оңтүстік-батыстан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12-14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968839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тамызда, 19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33589</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5927</cp:revision>
  <cp:lastPrinted>2021-07-01T07:38:07Z</cp:lastPrinted>
  <dcterms:created xsi:type="dcterms:W3CDTF">2018-03-27T06:03:00Z</dcterms:created>
  <dcterms:modified xsi:type="dcterms:W3CDTF">2025-08-17T08:54:09Z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