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13607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229</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8</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7</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8</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 жауын-шашынсыз. Жел </a:t>
            </a:r>
            <a:r>
              <a:rPr lang="kk-KZ" sz="1200" dirty="0" smtClean="0">
                <a:latin typeface="Times New Roman" panose="02020603050405020304" pitchFamily="18" charset="0"/>
                <a:cs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7</a:t>
            </a:r>
            <a:r>
              <a:rPr lang="kk-KZ" sz="1200" dirty="0" smtClean="0">
                <a:latin typeface="Times New Roman" panose="02020603050405020304" pitchFamily="18" charset="0"/>
                <a:cs typeface="Times New Roman" panose="02020603050405020304" pitchFamily="18" charset="0"/>
              </a:rPr>
              <a:t>-12 </a:t>
            </a:r>
            <a:r>
              <a:rPr lang="kk-KZ" sz="1200" dirty="0" smtClean="0">
                <a:latin typeface="Times New Roman" panose="02020603050405020304" pitchFamily="18" charset="0"/>
                <a:cs typeface="Times New Roman" panose="02020603050405020304" pitchFamily="18" charset="0"/>
              </a:rPr>
              <a:t>м/с. Ауаның </a:t>
            </a:r>
            <a:r>
              <a:rPr lang="kk-KZ" sz="1200" dirty="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15-17,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31-33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бұлтты, 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7</a:t>
            </a:r>
            <a:r>
              <a:rPr lang="kk-KZ" sz="1200" dirty="0" smtClean="0">
                <a:latin typeface="Times New Roman" panose="02020603050405020304" pitchFamily="18" charset="0"/>
                <a:cs typeface="Times New Roman" panose="02020603050405020304" pitchFamily="18" charset="0"/>
              </a:rPr>
              <a:t>-12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17-19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45792952"/>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0.129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1034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0.207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326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0.653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92731191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dirty="0" smtClean="0">
                          <a:latin typeface="Times New Roman" panose="02020603050405020304" pitchFamily="18" charset="0"/>
                          <a:cs typeface="Times New Roman" panose="02020603050405020304" pitchFamily="18" charset="0"/>
                        </a:rPr>
                        <a:t> Н</a:t>
                      </a:r>
                      <a:r>
                        <a:rPr lang="ru-RU" altLang="x-none" sz="800" b="0" baseline="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16363</TotalTime>
  <Words>537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3834</cp:revision>
  <cp:lastPrinted>2021-07-01T07:38:07Z</cp:lastPrinted>
  <dcterms:created xsi:type="dcterms:W3CDTF">2018-03-27T06:03:00Z</dcterms:created>
  <dcterms:modified xsi:type="dcterms:W3CDTF">2025-08-17T06:41:54Z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