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348"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46377654"/>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229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a:t>
                      </a:r>
                      <a:r>
                        <a:rPr lang="kk-KZ" altLang="x-none" sz="1600" b="1" i="1" dirty="0" smtClean="0">
                          <a:solidFill>
                            <a:srgbClr val="002060"/>
                          </a:solidFill>
                          <a:latin typeface="Times New Roman" panose="02020603050405020304" pitchFamily="18" charset="0"/>
                          <a:cs typeface="Times New Roman" panose="02020603050405020304" pitchFamily="18" charset="0"/>
                        </a:rPr>
                        <a:t>ЖАҒДАЙЫНЫҢ</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17 </a:t>
                      </a:r>
                      <a:r>
                        <a:rPr lang=""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4130" y="3682969"/>
            <a:ext cx="4840289"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 altLang="ru-RU" sz="1200" b="1" dirty="0" smtClean="0">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1938992"/>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тамызға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17 </a:t>
            </a:r>
            <a:r>
              <a:rPr lang="" altLang="ru-RU" sz="1200" b="1" dirty="0" smtClean="0">
                <a:latin typeface="Times New Roman" pitchFamily="18" charset="0"/>
                <a:cs typeface="Times New Roman" pitchFamily="18" charset="0"/>
              </a:rPr>
              <a:t>тамыз</a:t>
            </a:r>
            <a:r>
              <a:rPr lang="ru-RU"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жаңбыр</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найзағай. </a:t>
            </a:r>
            <a:r>
              <a:rPr lang="kk-KZ" sz="1200" dirty="0">
                <a:solidFill>
                  <a:prstClr val="black"/>
                </a:solidFill>
                <a:latin typeface="Times New Roman" pitchFamily="18" charset="0"/>
                <a:cs typeface="Times New Roman" pitchFamily="18" charset="0"/>
              </a:rPr>
              <a:t>О</a:t>
            </a:r>
            <a:r>
              <a:rPr lang="kk-KZ" sz="1200" dirty="0" smtClean="0">
                <a:solidFill>
                  <a:prstClr val="black"/>
                </a:solidFill>
                <a:latin typeface="Times New Roman" pitchFamily="18" charset="0"/>
                <a:cs typeface="Times New Roman" pitchFamily="18" charset="0"/>
              </a:rPr>
              <a:t>ңтүстік-шығыстан соғатын жел оңтүстік-батысқа ауысады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7-12 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10-12°,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20-22°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endParaRPr lang="" altLang="ru-RU" sz="1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19 </a:t>
            </a:r>
            <a:r>
              <a:rPr lang="ru-RU" altLang="ru-RU" sz="1200" b="1" dirty="0" err="1">
                <a:latin typeface="Times New Roman" pitchFamily="18" charset="0"/>
                <a:cs typeface="Times New Roman" pitchFamily="18" charset="0"/>
              </a:rPr>
              <a:t>тамызға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18 </a:t>
            </a:r>
            <a:r>
              <a:rPr lang="kk-KZ" altLang="ru-RU" sz="1200" b="1" dirty="0">
                <a:latin typeface="Times New Roman" pitchFamily="18" charset="0"/>
                <a:cs typeface="Times New Roman" pitchFamily="18" charset="0"/>
              </a:rPr>
              <a:t>тамыз</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19 </a:t>
            </a:r>
            <a:r>
              <a:rPr lang="ru-RU" sz="1200" b="1" dirty="0" err="1">
                <a:latin typeface="Times New Roman" panose="02020603050405020304" pitchFamily="18" charset="0"/>
                <a:cs typeface="Times New Roman" panose="02020603050405020304" pitchFamily="18" charset="0"/>
              </a:rPr>
              <a:t>тамыз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жаңбыр, найзағай.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оңтүстік-батыстан </a:t>
            </a:r>
            <a:r>
              <a:rPr lang="kk-KZ" sz="1200" dirty="0"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7-12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8</a:t>
            </a:r>
            <a:r>
              <a:rPr lang="kk-KZ" sz="1200" dirty="0" smtClean="0">
                <a:solidFill>
                  <a:prstClr val="black"/>
                </a:solidFill>
                <a:latin typeface="Times New Roman" pitchFamily="18" charset="0"/>
                <a:cs typeface="Times New Roman" pitchFamily="18" charset="0"/>
              </a:rPr>
              <a:t>-10°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44188" y="233666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a:t>
            </a:r>
            <a:r>
              <a:rPr lang="" sz="1200" dirty="0" smtClean="0">
                <a:solidFill>
                  <a:schemeClr val="tx1"/>
                </a:solidFill>
                <a:latin typeface="Times New Roman" panose="02020603050405020304" pitchFamily="18" charset="0"/>
                <a:cs typeface="Times New Roman" panose="02020603050405020304" pitchFamily="18" charset="0"/>
              </a:rPr>
              <a:t>е</a:t>
            </a:r>
            <a:r>
              <a:rPr lang="ru-RU" sz="1200" dirty="0" smtClean="0">
                <a:solidFill>
                  <a:schemeClr val="tx1"/>
                </a:solidFill>
                <a:latin typeface="Times New Roman" panose="02020603050405020304" pitchFamily="18" charset="0"/>
                <a:cs typeface="Times New Roman" panose="02020603050405020304" pitchFamily="18" charset="0"/>
              </a:rPr>
              <a:t>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61144" y="326851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219925690"/>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Абдрахманова Н.Е. </a:t>
            </a:r>
            <a:r>
              <a:rPr lang="ru-RU" altLang="ru-RU" sz="1200" b="1" i="1" dirty="0" smtClean="0">
                <a:solidFill>
                  <a:srgbClr val="000000"/>
                </a:solidFill>
                <a:latin typeface="Times New Roman" panose="02020603050405020304" pitchFamily="18" charset="0"/>
                <a:cs typeface="Times New Roman" panose="02020603050405020304" pitchFamily="18" charset="0"/>
              </a:rPr>
              <a:t>/ Акылбаева М.М.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 xmlns:a16="http://schemas.microsoft.com/office/drawing/2014/main" val="20000"/>
                    </a:ext>
                  </a:extLst>
                </a:gridCol>
                <a:gridCol w="2056680">
                  <a:extLst>
                    <a:ext uri="{9D8B030D-6E8A-4147-A177-3AD203B41FA5}">
                      <a16:colId xmlns=""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18738</TotalTime>
  <Words>570</Words>
  <Application>Microsoft Office PowerPoint</Application>
  <PresentationFormat>Лист A4 (210x297 мм)</PresentationFormat>
  <Paragraphs>90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3424</cp:revision>
  <cp:lastPrinted>2021-07-01T03:56:27Z</cp:lastPrinted>
  <dcterms:created xsi:type="dcterms:W3CDTF">2018-03-27T06:03:00Z</dcterms:created>
  <dcterms:modified xsi:type="dcterms:W3CDTF">2025-08-17T07:54:52Z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