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0527513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229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17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5237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18 </a:t>
            </a:r>
            <a:r>
              <a:rPr lang="ru-RU" altLang="ru-RU" sz="1200" b="1" dirty="0" err="1">
                <a:latin typeface="Times New Roman" pitchFamily="18" charset="0"/>
                <a:ea typeface="Calibri"/>
                <a:cs typeface="Times New Roman" pitchFamily="18" charset="0"/>
              </a:rPr>
              <a:t>тамызға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17 </a:t>
            </a:r>
            <a:r>
              <a:rPr lang="ru-RU" altLang="ru-RU" sz="1200" b="1" dirty="0" err="1">
                <a:latin typeface="Times New Roman" pitchFamily="18" charset="0"/>
                <a:ea typeface="Calibri"/>
                <a:cs typeface="Times New Roman" pitchFamily="18" charset="0"/>
              </a:rPr>
              <a:t>тамыз</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18</a:t>
            </a:r>
            <a:r>
              <a:rPr lang="ru-RU" altLang="ru-RU" sz="1200" b="1" dirty="0">
                <a:latin typeface="Times New Roman" pitchFamily="18" charset="0"/>
                <a:ea typeface="Calibri"/>
                <a:cs typeface="Times New Roman" pitchFamily="18" charset="0"/>
              </a:rPr>
              <a:t> </a:t>
            </a:r>
            <a:r>
              <a:rPr lang="ru-RU" altLang="ru-RU" sz="1200" b="1" dirty="0" err="1">
                <a:latin typeface="Times New Roman" pitchFamily="18" charset="0"/>
                <a:ea typeface="Calibri"/>
                <a:cs typeface="Times New Roman" pitchFamily="18" charset="0"/>
              </a:rPr>
              <a:t>тамыз</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9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200" kern="0" dirty="0">
                <a:solidFill>
                  <a:prstClr val="black"/>
                </a:solidFill>
                <a:latin typeface="Times New Roman" pitchFamily="18" charset="0"/>
                <a:ea typeface="Calibri"/>
                <a:cs typeface="Times New Roman" pitchFamily="18" charset="0"/>
                <a:sym typeface="Calibri"/>
              </a:rPr>
              <a:t>Көшпелі бұлтты, кей уақыттарда жаңбыр, </a:t>
            </a:r>
            <a:r>
              <a:rPr lang="kk-KZ" sz="1200" dirty="0">
                <a:solidFill>
                  <a:prstClr val="black"/>
                </a:solidFill>
                <a:latin typeface="Times New Roman" pitchFamily="18" charset="0"/>
                <a:cs typeface="Times New Roman" pitchFamily="18" charset="0"/>
              </a:rPr>
              <a:t>найзағай</a:t>
            </a:r>
            <a:r>
              <a:rPr lang="kk-KZ" sz="1200" kern="0" dirty="0">
                <a:solidFill>
                  <a:prstClr val="black"/>
                </a:solidFill>
                <a:latin typeface="Times New Roman" pitchFamily="18" charset="0"/>
                <a:ea typeface="Calibri"/>
                <a:cs typeface="Times New Roman" pitchFamily="18" charset="0"/>
                <a:sym typeface="Calibri"/>
              </a:rPr>
              <a:t>. Оң</a:t>
            </a:r>
            <a:r>
              <a:rPr lang="ru-RU" altLang="ru-RU" sz="1200" dirty="0" err="1">
                <a:latin typeface="Times New Roman" panose="02020603050405020304" pitchFamily="18" charset="0"/>
                <a:ea typeface="Calibri"/>
                <a:cs typeface="Times New Roman" panose="02020603050405020304" pitchFamily="18" charset="0"/>
              </a:rPr>
              <a:t>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түнде</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2-7, </a:t>
            </a:r>
            <a:r>
              <a:rPr lang="ru-RU" altLang="ru-RU" sz="1200" dirty="0" err="1">
                <a:latin typeface="Times New Roman" panose="02020603050405020304" pitchFamily="18" charset="0"/>
                <a:ea typeface="Calibri"/>
                <a:cs typeface="Times New Roman" panose="02020603050405020304" pitchFamily="18" charset="0"/>
              </a:rPr>
              <a:t>күндіз</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7-12, </a:t>
            </a:r>
            <a:r>
              <a:rPr lang="ru-RU" altLang="ru-RU" sz="1200" dirty="0" err="1">
                <a:latin typeface="Times New Roman" panose="02020603050405020304" pitchFamily="18" charset="0"/>
                <a:ea typeface="Calibri"/>
                <a:cs typeface="Times New Roman" panose="02020603050405020304" pitchFamily="18" charset="0"/>
              </a:rPr>
              <a:t>екпіні</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15-18 </a:t>
            </a:r>
            <a:r>
              <a:rPr lang="ru-RU" sz="1200" kern="0" dirty="0">
                <a:solidFill>
                  <a:prstClr val="black"/>
                </a:solidFill>
                <a:latin typeface="Times New Roman" pitchFamily="18" charset="0"/>
                <a:ea typeface="Calibri"/>
                <a:cs typeface="Times New Roman" pitchFamily="18" charset="0"/>
                <a:sym typeface="Calibri"/>
              </a:rPr>
              <a:t>м/с.</a:t>
            </a:r>
            <a:r>
              <a:rPr lang="kk-KZ" sz="1200" dirty="0">
                <a:solidFill>
                  <a:prstClr val="black"/>
                </a:solidFill>
                <a:latin typeface="Times New Roman" pitchFamily="18" charset="0"/>
                <a:ea typeface="Calibri"/>
                <a:cs typeface="Times New Roman" pitchFamily="18" charset="0"/>
              </a:rPr>
              <a:t> Ауа температурасы түнде 12-14, күндіз 20-22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19 </a:t>
            </a:r>
            <a:r>
              <a:rPr lang="kk-KZ" altLang="ru-RU" sz="120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18 тамыз</a:t>
            </a:r>
            <a:r>
              <a:rPr lang="kk-KZ" altLang="ru-RU" sz="1200" b="1" kern="0" dirty="0">
                <a:solidFill>
                  <a:srgbClr val="000000"/>
                </a:solidFill>
                <a:latin typeface="Times New Roman" pitchFamily="18" charset="0"/>
                <a:ea typeface="Calibri"/>
                <a:cs typeface="Times New Roman" pitchFamily="18" charset="0"/>
                <a:sym typeface="Calibri"/>
              </a:rPr>
              <a:t>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19</a:t>
            </a:r>
            <a:r>
              <a:rPr lang="kk-KZ" sz="1200" b="1" kern="0" dirty="0">
                <a:solidFill>
                  <a:srgbClr val="000000"/>
                </a:solidFill>
                <a:latin typeface="Times New Roman" pitchFamily="18" charset="0"/>
                <a:ea typeface="Calibri"/>
                <a:cs typeface="Times New Roman" pitchFamily="18" charset="0"/>
                <a:sym typeface="Calibri"/>
              </a:rPr>
              <a:t> тамыз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5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Түнде</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және</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таңертең</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тұман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Солтүстік-батыстан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9-14, </a:t>
            </a:r>
            <a:r>
              <a:rPr lang="ru-RU" altLang="ru-RU" sz="1200" dirty="0" err="1">
                <a:latin typeface="Times New Roman" panose="02020603050405020304" pitchFamily="18" charset="0"/>
                <a:ea typeface="Calibri"/>
                <a:cs typeface="Times New Roman" panose="02020603050405020304" pitchFamily="18" charset="0"/>
              </a:rPr>
              <a:t>екпіні</a:t>
            </a:r>
            <a:r>
              <a:rPr lang="ru-RU" altLang="ru-RU" sz="1200" dirty="0">
                <a:latin typeface="Times New Roman" panose="02020603050405020304" pitchFamily="18" charset="0"/>
                <a:ea typeface="Calibri"/>
                <a:cs typeface="Times New Roman" panose="02020603050405020304" pitchFamily="18" charset="0"/>
              </a:rPr>
              <a:t> 15-20 м/с</a:t>
            </a:r>
            <a:r>
              <a:rPr lang="ru-RU" sz="1200" kern="0" dirty="0">
                <a:solidFill>
                  <a:prstClr val="black"/>
                </a:solidFill>
                <a:latin typeface="Times New Roman" pitchFamily="18" charset="0"/>
                <a:ea typeface="Calibri"/>
                <a:cs typeface="Times New Roman" pitchFamily="18" charset="0"/>
                <a:sym typeface="Calibri"/>
              </a:rPr>
              <a:t>. А</a:t>
            </a:r>
            <a:r>
              <a:rPr lang="kk-KZ" sz="1200" kern="0" dirty="0">
                <a:solidFill>
                  <a:prstClr val="black"/>
                </a:solidFill>
                <a:latin typeface="Times New Roman" pitchFamily="18" charset="0"/>
                <a:ea typeface="Calibri"/>
                <a:cs typeface="Times New Roman" pitchFamily="18" charset="0"/>
                <a:sym typeface="Calibri"/>
              </a:rPr>
              <a:t>уа температурасы 11-13 градус жылы.</a:t>
            </a:r>
          </a:p>
        </p:txBody>
      </p:sp>
      <p:graphicFrame>
        <p:nvGraphicFramePr>
          <p:cNvPr id="27" name="Table"/>
          <p:cNvGraphicFramePr/>
          <p:nvPr>
            <p:extLst>
              <p:ext uri="{D42A27DB-BD31-4B8C-83A1-F6EECF244321}">
                <p14:modId xmlns:p14="http://schemas.microsoft.com/office/powerpoint/2010/main" val="343082478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30</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1091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17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710567"/>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ыдырауына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деңгейінің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 /</a:t>
            </a:r>
            <a:r>
              <a:rPr lang="ru-RU" sz="1200" dirty="0" err="1">
                <a:latin typeface="Times New Roman"/>
                <a:ea typeface="Times New Roman"/>
                <a:cs typeface="Times New Roman"/>
                <a:sym typeface="Times New Roman"/>
              </a:rPr>
              <a:t>Тойшыманова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156</TotalTime>
  <Words>678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80</cp:revision>
  <dcterms:modified xsi:type="dcterms:W3CDTF">2025-08-17T07:00:05Z</dcterms:modified>
</cp:coreProperties>
</file>