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66"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979956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аздаған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15-18</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11-13, күндіз 20-22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13-15</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17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98531784"/>
              </p:ext>
            </p:extLst>
          </p:nvPr>
        </p:nvGraphicFramePr>
        <p:xfrm>
          <a:off x="5077957" y="4581128"/>
          <a:ext cx="4572000" cy="183979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116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18879</TotalTime>
  <Words>580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3670</cp:revision>
  <cp:lastPrinted>2021-07-01T07:38:07Z</cp:lastPrinted>
  <dcterms:created xsi:type="dcterms:W3CDTF">2018-03-27T06:03:00Z</dcterms:created>
  <dcterms:modified xsi:type="dcterms:W3CDTF">2025-08-17T07:08:22Z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