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5780073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9983107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smtClean="0">
                <a:latin typeface="Times New Roman" pitchFamily="18" charset="0"/>
                <a:cs typeface="Times New Roman" pitchFamily="18" charset="0"/>
              </a:rPr>
              <a:t>18 </a:t>
            </a:r>
            <a:r>
              <a:rPr lang="kk-KZ" altLang="ru-RU" sz="1150" b="1" dirty="0" smtClean="0">
                <a:latin typeface="Times New Roman" pitchFamily="18" charset="0"/>
                <a:cs typeface="Times New Roman" pitchFamily="18" charset="0"/>
              </a:rPr>
              <a:t>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17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18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a:t>
            </a:r>
            <a:r>
              <a:rPr lang="kk-KZ" sz="1200" kern="1400" dirty="0" smtClean="0">
                <a:latin typeface="Times New Roman"/>
                <a:ea typeface="Times New Roman"/>
              </a:rPr>
              <a:t>Оңтүстік-батыстан, оңтүстіктен </a:t>
            </a:r>
            <a:r>
              <a:rPr lang="kk-KZ" sz="1200" kern="1400" dirty="0">
                <a:latin typeface="Times New Roman"/>
                <a:ea typeface="Times New Roman"/>
              </a:rPr>
              <a:t>жел соғады, күші түнде 2-7, күндіз </a:t>
            </a:r>
            <a:r>
              <a:rPr lang="kk-KZ" sz="1200" kern="1400" dirty="0" smtClean="0">
                <a:latin typeface="Times New Roman"/>
                <a:ea typeface="Times New Roman"/>
              </a:rPr>
              <a:t>9-14 </a:t>
            </a:r>
            <a:r>
              <a:rPr lang="kk-KZ" sz="1200" kern="1400" dirty="0">
                <a:latin typeface="Times New Roman"/>
                <a:ea typeface="Times New Roman"/>
              </a:rPr>
              <a:t>м/с. Ауа температурасы түнде 16-18, күндіз 30-32 жылы.</a:t>
            </a: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18</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19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Ауыспалы бұлтты</a:t>
            </a:r>
            <a:r>
              <a:rPr lang="kk-KZ" sz="1200" kern="1400" dirty="0" smtClean="0">
                <a:solidFill>
                  <a:prstClr val="black"/>
                </a:solidFill>
                <a:latin typeface="Times New Roman"/>
                <a:ea typeface="Times New Roman"/>
              </a:rPr>
              <a:t>, </a:t>
            </a:r>
            <a:r>
              <a:rPr lang="kk-KZ" sz="1200" kern="1400" dirty="0" smtClean="0">
                <a:latin typeface="Times New Roman"/>
                <a:ea typeface="Times New Roman"/>
              </a:rPr>
              <a:t>жауын-шашынсыз. </a:t>
            </a:r>
            <a:r>
              <a:rPr lang="kk-KZ" sz="1200" kern="1400" dirty="0" smtClean="0">
                <a:latin typeface="Times New Roman"/>
                <a:ea typeface="Times New Roman"/>
              </a:rPr>
              <a:t>Оңтүстік-батыстан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2-7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18-20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29340</TotalTime>
  <Words>577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4835</cp:revision>
  <cp:lastPrinted>2023-02-06T06:57:51Z</cp:lastPrinted>
  <dcterms:created xsi:type="dcterms:W3CDTF">2018-03-27T06:03:00Z</dcterms:created>
  <dcterms:modified xsi:type="dcterms:W3CDTF">2025-08-17T07:25:40Z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