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51085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7-12 м/с. Температура воздуха ночью 16-18, днем 33-35 тепла.</a:t>
            </a: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37856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24047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А. Жокелова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15302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3712</cp:revision>
  <cp:lastPrinted>2021-07-01T03:56:27Z</cp:lastPrinted>
  <dcterms:created xsi:type="dcterms:W3CDTF">2018-03-27T06:03:00Z</dcterms:created>
  <dcterms:modified xsi:type="dcterms:W3CDTF">2025-08-18T07:12:29Z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