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7" y="10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0551614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18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18 август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1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небольшой дождь, гроза. Ветер юго-западный, западный 9-14 м/с. Температура воздуха ночью 10-12, днем 24-26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юго-западный, южный 9-14, порывы 15-20 м/с. 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3" y="2550874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0195655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Тілеуқұл  Н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637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85</cp:revision>
  <dcterms:modified xsi:type="dcterms:W3CDTF">2025-08-18T08:40:08Z</dcterms:modified>
</cp:coreProperties>
</file>