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42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197595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2-7, днем 7-12 м/с. Температура воздуха ночью 12-14, днем 25-27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16-18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76297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23670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3749</cp:revision>
  <cp:lastPrinted>2021-07-01T03:56:27Z</cp:lastPrinted>
  <dcterms:created xsi:type="dcterms:W3CDTF">2018-03-27T06:03:00Z</dcterms:created>
  <dcterms:modified xsi:type="dcterms:W3CDTF">2025-08-18T05:52:56Z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