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>
        <p:scale>
          <a:sx n="86" d="100"/>
          <a:sy n="86" d="100"/>
        </p:scale>
        <p:origin x="-1930" y="-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93270554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1132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230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18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18 августа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270258"/>
            <a:ext cx="4390332" cy="161582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августа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18 августа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19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  Переменная облачность, ночью дождь, гроза. Ветер западный 9-14 м/с. Температура воздуха ночью 12-14, днем 24-26 тепла.</a:t>
            </a:r>
            <a:endParaRPr lang="ru-RU" sz="1100" b="1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20 августа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19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  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П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без осадков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Ветер юго-восточный 9-14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12-14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1341593"/>
              </p:ext>
            </p:extLst>
          </p:nvPr>
        </p:nvGraphicFramePr>
        <p:xfrm>
          <a:off x="5134650" y="3763600"/>
          <a:ext cx="4528802" cy="23532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0.248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августа, ночью 20 августа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Анохина И.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48066</TotalTime>
  <Words>662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6995</cp:revision>
  <cp:lastPrinted>2025-08-12T06:13:34Z</cp:lastPrinted>
  <dcterms:created xsi:type="dcterms:W3CDTF">2018-03-27T06:03:00Z</dcterms:created>
  <dcterms:modified xsi:type="dcterms:W3CDTF">2025-08-18T06:12:03Z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