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p:scale>
          <a:sx n="89" d="100"/>
          <a:sy n="89" d="100"/>
        </p:scale>
        <p:origin x="-2088" y="-54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81494617"/>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230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18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18 тамызда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94757190"/>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95020">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53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0.106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1240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0.248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0.575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265844"/>
            <a:ext cx="4726961" cy="1769715"/>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19 </a:t>
            </a:r>
            <a:r>
              <a:rPr lang="kk-KZ" sz="1050" b="1" dirty="0">
                <a:latin typeface="Times New Roman" panose="02020603050405020304" pitchFamily="18" charset="0"/>
                <a:cs typeface="Times New Roman" panose="02020603050405020304" pitchFamily="18" charset="0"/>
              </a:rPr>
              <a:t>тамызға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18 тамыз с. 20-ден 19 тамыз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050" dirty="0">
                <a:latin typeface="Times New Roman" panose="02020603050405020304" pitchFamily="18" charset="0"/>
                <a:cs typeface="Times New Roman" panose="02020603050405020304" pitchFamily="18" charset="0"/>
              </a:rPr>
              <a:t>        Көшпелі б</a:t>
            </a:r>
            <a:r>
              <a:rPr lang="kk-KZ" sz="1100" dirty="0">
                <a:latin typeface="Times New Roman" panose="02020603050405020304" pitchFamily="18" charset="0"/>
                <a:cs typeface="Times New Roman" panose="02020603050405020304" pitchFamily="18" charset="0"/>
              </a:rPr>
              <a:t>ұлтты, түнде жаңбыр, найзағай. Б</a:t>
            </a:r>
            <a:r>
              <a:rPr lang="ru-KZ" sz="1100" dirty="0" err="1">
                <a:latin typeface="Times New Roman" panose="02020603050405020304" pitchFamily="18" charset="0"/>
                <a:cs typeface="Times New Roman" panose="02020603050405020304" pitchFamily="18" charset="0"/>
              </a:rPr>
              <a:t>атыстан</a:t>
            </a:r>
            <a:r>
              <a:rPr lang="ru-KZ"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жел соғады, күші 9-14 м/с. Ауа температурасы түнде 12-14, күндіз 24-26 жылы.</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endParaRPr lang="kk-KZ" sz="1100" b="1" kern="1400"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a:t>
            </a:r>
            <a:r>
              <a:rPr lang="ru-RU" sz="1100" b="1" kern="1400" dirty="0">
                <a:solidFill>
                  <a:prstClr val="black"/>
                </a:solidFill>
                <a:latin typeface="Times New Roman" panose="02020603050405020304" pitchFamily="18" charset="0"/>
                <a:cs typeface="Times New Roman" panose="02020603050405020304" pitchFamily="18" charset="0"/>
              </a:rPr>
              <a:t>20</a:t>
            </a:r>
            <a:r>
              <a:rPr lang="ru-RU" altLang="ru-RU" sz="1100" b="1" dirty="0">
                <a:solidFill>
                  <a:prstClr val="black"/>
                </a:solidFill>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тамызға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19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тамыз </a:t>
            </a:r>
            <a:r>
              <a:rPr lang="ru-RU" sz="1100" b="1" dirty="0">
                <a:latin typeface="Times New Roman" panose="02020603050405020304" pitchFamily="18" charset="0"/>
                <a:cs typeface="Times New Roman" panose="02020603050405020304" pitchFamily="18" charset="0"/>
              </a:rPr>
              <a:t>с. 20-ден 20 </a:t>
            </a:r>
            <a:r>
              <a:rPr lang="kk-KZ" sz="1100" b="1" kern="1400" dirty="0">
                <a:latin typeface="Times New Roman" panose="02020603050405020304" pitchFamily="18" charset="0"/>
                <a:cs typeface="Times New Roman" panose="02020603050405020304" pitchFamily="18" charset="0"/>
              </a:rPr>
              <a:t>тамыз</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Оңтүстік-шығыстан жел соғады, күші 9-14 м/с. Ауа температурасы 12-14 жылы.</a:t>
            </a:r>
          </a:p>
          <a:p>
            <a:pPr algn="just"/>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19</a:t>
            </a:r>
            <a:r>
              <a:rPr lang="ru-RU" sz="11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тамызда</a:t>
            </a:r>
            <a:r>
              <a:rPr lang="ru-RU" sz="1100" dirty="0">
                <a:solidFill>
                  <a:schemeClr val="tx1"/>
                </a:solidFill>
                <a:latin typeface="Times New Roman" panose="02020603050405020304" pitchFamily="18" charset="0"/>
                <a:cs typeface="Times New Roman" panose="02020603050405020304" pitchFamily="18" charset="0"/>
              </a:rPr>
              <a:t>, түнде 20 </a:t>
            </a:r>
            <a:r>
              <a:rPr lang="kk-KZ" sz="1100" dirty="0">
                <a:solidFill>
                  <a:schemeClr val="tx1"/>
                </a:solidFill>
                <a:latin typeface="Times New Roman" panose="02020603050405020304" pitchFamily="18" charset="0"/>
                <a:cs typeface="Times New Roman" panose="02020603050405020304" pitchFamily="18" charset="0"/>
              </a:rPr>
              <a:t>тамызда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endParaRPr lang="ru-RU" sz="105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Анохина И.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44368</TotalTime>
  <Words>607</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6693</cp:revision>
  <cp:lastPrinted>2025-07-15T07:11:11Z</cp:lastPrinted>
  <dcterms:created xsi:type="dcterms:W3CDTF">2018-03-27T06:03:00Z</dcterms:created>
  <dcterms:modified xsi:type="dcterms:W3CDTF">2025-08-18T06:11:57Z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