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93915839"/>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230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19 </a:t>
            </a:r>
            <a:r>
              <a:rPr lang="kk-KZ" sz="1150" b="1" dirty="0" smtClean="0">
                <a:latin typeface="Times New Roman" panose="02020603050405020304" pitchFamily="18" charset="0"/>
                <a:cs typeface="Times New Roman" panose="02020603050405020304" pitchFamily="18" charset="0"/>
              </a:rPr>
              <a:t>тамызға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sz="1150" b="1" dirty="0" smtClean="0">
                <a:latin typeface="Times New Roman" panose="02020603050405020304" pitchFamily="18" charset="0"/>
                <a:cs typeface="Times New Roman" panose="02020603050405020304" pitchFamily="18" charset="0"/>
              </a:rPr>
              <a:t>18 </a:t>
            </a:r>
            <a:r>
              <a:rPr lang="kk-KZ" sz="1150" b="1" dirty="0">
                <a:latin typeface="Times New Roman" panose="02020603050405020304" pitchFamily="18" charset="0"/>
                <a:cs typeface="Times New Roman" panose="02020603050405020304" pitchFamily="18" charset="0"/>
              </a:rPr>
              <a:t>тамыз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19 </a:t>
            </a:r>
            <a:r>
              <a:rPr lang="kk-KZ" sz="1150" b="1" dirty="0" smtClean="0">
                <a:latin typeface="Times New Roman" panose="02020603050405020304" pitchFamily="18" charset="0"/>
                <a:cs typeface="Times New Roman" panose="02020603050405020304" pitchFamily="18" charset="0"/>
              </a:rPr>
              <a:t>тамыз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a:latin typeface="Times New Roman" panose="02020603050405020304" pitchFamily="18" charset="0"/>
                <a:cs typeface="Times New Roman" panose="02020603050405020304" pitchFamily="18" charset="0"/>
              </a:rPr>
              <a:t>Көшпелі бұлтты, </a:t>
            </a:r>
            <a:r>
              <a:rPr lang="kk-KZ" sz="1150" dirty="0" smtClean="0">
                <a:latin typeface="Times New Roman" panose="02020603050405020304" pitchFamily="18" charset="0"/>
                <a:cs typeface="Times New Roman" panose="02020603050405020304" pitchFamily="18" charset="0"/>
              </a:rPr>
              <a:t>жауын-шашынсыз. </a:t>
            </a:r>
            <a:r>
              <a:rPr lang="kk-KZ" sz="1150" dirty="0" smtClean="0">
                <a:latin typeface="Times New Roman" panose="02020603050405020304" pitchFamily="18" charset="0"/>
                <a:cs typeface="Times New Roman" panose="02020603050405020304" pitchFamily="18" charset="0"/>
              </a:rPr>
              <a:t>О</a:t>
            </a:r>
            <a:r>
              <a:rPr lang="kk-KZ" sz="1150" dirty="0" smtClean="0">
                <a:latin typeface="Times New Roman" panose="02020603050405020304" pitchFamily="18" charset="0"/>
                <a:cs typeface="Times New Roman" panose="02020603050405020304" pitchFamily="18" charset="0"/>
              </a:rPr>
              <a:t>ңтүстік-шығыстан </a:t>
            </a:r>
            <a:r>
              <a:rPr lang="kk-KZ" sz="1150" dirty="0" smtClean="0">
                <a:latin typeface="Times New Roman" panose="02020603050405020304" pitchFamily="18" charset="0"/>
                <a:cs typeface="Times New Roman" panose="02020603050405020304" pitchFamily="18" charset="0"/>
              </a:rPr>
              <a:t>соғатын жел оңтүстік-батысқа ауысады, </a:t>
            </a:r>
            <a:r>
              <a:rPr lang="kk-KZ" sz="1150" dirty="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5-10, күндіз екпіні 15-20</a:t>
            </a:r>
            <a:r>
              <a:rPr lang="kk-KZ" sz="1150" dirty="0" smtClean="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м/с</a:t>
            </a:r>
            <a:r>
              <a:rPr lang="kk-KZ" sz="1150" dirty="0">
                <a:latin typeface="Times New Roman" panose="02020603050405020304" pitchFamily="18" charset="0"/>
                <a:cs typeface="Times New Roman" panose="02020603050405020304" pitchFamily="18" charset="0"/>
              </a:rPr>
              <a:t>. Ауа температурасы түнде </a:t>
            </a:r>
            <a:r>
              <a:rPr lang="kk-KZ" sz="1150" dirty="0" smtClean="0">
                <a:latin typeface="Times New Roman" panose="02020603050405020304" pitchFamily="18" charset="0"/>
                <a:cs typeface="Times New Roman" panose="02020603050405020304" pitchFamily="18" charset="0"/>
              </a:rPr>
              <a:t>13-15,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29-31 </a:t>
            </a:r>
            <a:r>
              <a:rPr lang="kk-KZ" sz="1150" dirty="0">
                <a:latin typeface="Times New Roman" panose="02020603050405020304" pitchFamily="18" charset="0"/>
                <a:cs typeface="Times New Roman" panose="02020603050405020304" pitchFamily="18" charset="0"/>
              </a:rPr>
              <a:t>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20 тамызға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19 </a:t>
            </a:r>
            <a:r>
              <a:rPr lang="kk-KZ" sz="1150" b="1" dirty="0" smtClean="0">
                <a:latin typeface="Times New Roman" panose="02020603050405020304" pitchFamily="18" charset="0"/>
                <a:cs typeface="Times New Roman" panose="02020603050405020304" pitchFamily="18" charset="0"/>
              </a:rPr>
              <a:t>тамыз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20</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тамыз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Бұлтты, жаңбыр, найзағай болады</a:t>
            </a:r>
            <a:r>
              <a:rPr lang="kk-KZ" sz="1150" dirty="0" smtClean="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Оңтүстік-батыстан </a:t>
            </a:r>
            <a:r>
              <a:rPr lang="kk-KZ" sz="1150" kern="1400" dirty="0" smtClean="0">
                <a:solidFill>
                  <a:srgbClr val="000000"/>
                </a:solidFill>
                <a:latin typeface="Times New Roman" panose="02020603050405020304" pitchFamily="18" charset="0"/>
              </a:rPr>
              <a:t>жел соғады, </a:t>
            </a:r>
            <a:r>
              <a:rPr lang="kk-KZ" sz="1150" dirty="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4-9</a:t>
            </a:r>
            <a:r>
              <a:rPr lang="kk-KZ" sz="1150" dirty="0" smtClean="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м/с</a:t>
            </a:r>
            <a:r>
              <a:rPr lang="kk-KZ" sz="1150" dirty="0">
                <a:latin typeface="Times New Roman" panose="02020603050405020304" pitchFamily="18" charset="0"/>
                <a:cs typeface="Times New Roman" panose="02020603050405020304" pitchFamily="18" charset="0"/>
              </a:rPr>
              <a:t>. Ауа </a:t>
            </a:r>
            <a:r>
              <a:rPr lang="kk-KZ" sz="1150" dirty="0" smtClean="0">
                <a:latin typeface="Times New Roman" panose="02020603050405020304" pitchFamily="18" charset="0"/>
                <a:cs typeface="Times New Roman" panose="02020603050405020304" pitchFamily="18" charset="0"/>
              </a:rPr>
              <a:t>температурасы 12-14 градус </a:t>
            </a:r>
            <a:r>
              <a:rPr lang="kk-KZ" sz="115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91693452"/>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1712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0,342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197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0,986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0,198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3,063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тамыздағы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97719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19 </a:t>
            </a:r>
            <a:r>
              <a:rPr lang="kk-KZ" sz="1150" dirty="0" smtClean="0">
                <a:solidFill>
                  <a:schemeClr val="tx1"/>
                </a:solidFill>
                <a:latin typeface="Times New Roman" panose="02020603050405020304" pitchFamily="18" charset="0"/>
                <a:cs typeface="Times New Roman" panose="02020603050405020304" pitchFamily="18" charset="0"/>
              </a:rPr>
              <a:t>тамызда, </a:t>
            </a:r>
            <a:r>
              <a:rPr lang="kk-KZ" sz="1150" dirty="0" smtClean="0">
                <a:solidFill>
                  <a:schemeClr val="tx1"/>
                </a:solidFill>
                <a:latin typeface="Times New Roman" panose="02020603050405020304" pitchFamily="18" charset="0"/>
                <a:cs typeface="Times New Roman" panose="02020603050405020304" pitchFamily="18" charset="0"/>
              </a:rPr>
              <a:t>20 </a:t>
            </a:r>
            <a:r>
              <a:rPr lang="kk-KZ" sz="1150" dirty="0" smtClean="0">
                <a:solidFill>
                  <a:schemeClr val="tx1"/>
                </a:solidFill>
                <a:latin typeface="Times New Roman" panose="02020603050405020304" pitchFamily="18" charset="0"/>
                <a:cs typeface="Times New Roman" panose="02020603050405020304" pitchFamily="18" charset="0"/>
              </a:rPr>
              <a:t>тамызда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a:t>
            </a:r>
            <a:r>
              <a:rPr lang="kk-KZ" sz="1150" b="1"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smtClean="0">
                <a:solidFill>
                  <a:srgbClr val="000000"/>
                </a:solidFill>
                <a:latin typeface="Times New Roman" panose="02020603050405020304" pitchFamily="18" charset="0"/>
              </a:rPr>
              <a:t>төмен</a:t>
            </a:r>
            <a:r>
              <a:rPr lang="kk-KZ" sz="115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011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33594</TotalTime>
  <Words>524</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5930</cp:revision>
  <cp:lastPrinted>2021-07-01T07:38:07Z</cp:lastPrinted>
  <dcterms:created xsi:type="dcterms:W3CDTF">2018-03-27T06:03:00Z</dcterms:created>
  <dcterms:modified xsi:type="dcterms:W3CDTF">2025-08-18T10:18:38Z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